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  <p:sldId id="261" r:id="rId5"/>
    <p:sldId id="262" r:id="rId6"/>
    <p:sldId id="263" r:id="rId7"/>
    <p:sldId id="265" r:id="rId8"/>
    <p:sldId id="266" r:id="rId9"/>
    <p:sldId id="256" r:id="rId10"/>
    <p:sldId id="267" r:id="rId11"/>
    <p:sldId id="268" r:id="rId12"/>
    <p:sldId id="269" r:id="rId13"/>
    <p:sldId id="270" r:id="rId14"/>
    <p:sldId id="272" r:id="rId15"/>
    <p:sldId id="27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0000"/>
    <a:srgbClr val="FFFF00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BD818D-CC3C-4816-BBE5-A8C90FFCD664}" type="doc">
      <dgm:prSet loTypeId="urn:microsoft.com/office/officeart/2005/8/layout/process1" loCatId="process" qsTypeId="urn:microsoft.com/office/officeart/2005/8/quickstyle/3d3" qsCatId="3D" csTypeId="urn:microsoft.com/office/officeart/2005/8/colors/colorful1#1" csCatId="colorful" phldr="1"/>
      <dgm:spPr/>
    </dgm:pt>
    <dgm:pt modelId="{EA8D0B2E-8A0B-482E-BF20-3F982247F66B}">
      <dgm:prSet phldrT="[Текст]"/>
      <dgm:spPr/>
      <dgm:t>
        <a:bodyPr/>
        <a:lstStyle/>
        <a:p>
          <a:r>
            <a:rPr lang="en-US" dirty="0" smtClean="0"/>
            <a:t>FOOD</a:t>
          </a:r>
          <a:endParaRPr lang="ru-RU" dirty="0"/>
        </a:p>
      </dgm:t>
    </dgm:pt>
    <dgm:pt modelId="{58CD74E8-34D9-44B3-B1E4-8FE137DCF978}" type="parTrans" cxnId="{AEB9F06A-EA61-429C-82AB-1516868D594E}">
      <dgm:prSet/>
      <dgm:spPr/>
      <dgm:t>
        <a:bodyPr/>
        <a:lstStyle/>
        <a:p>
          <a:endParaRPr lang="ru-RU"/>
        </a:p>
      </dgm:t>
    </dgm:pt>
    <dgm:pt modelId="{4B747D75-9D3E-4292-B3DB-DF37B10D10D3}" type="sibTrans" cxnId="{AEB9F06A-EA61-429C-82AB-1516868D594E}">
      <dgm:prSet/>
      <dgm:spPr/>
      <dgm:t>
        <a:bodyPr/>
        <a:lstStyle/>
        <a:p>
          <a:endParaRPr lang="ru-RU"/>
        </a:p>
      </dgm:t>
    </dgm:pt>
    <dgm:pt modelId="{EE8612E6-0958-44AF-970B-CD2C2F5A16E8}">
      <dgm:prSet phldrT="[Текст]"/>
      <dgm:spPr/>
      <dgm:t>
        <a:bodyPr/>
        <a:lstStyle/>
        <a:p>
          <a:r>
            <a:rPr lang="en-US" dirty="0" smtClean="0"/>
            <a:t>DISH</a:t>
          </a:r>
          <a:endParaRPr lang="ru-RU" dirty="0"/>
        </a:p>
      </dgm:t>
    </dgm:pt>
    <dgm:pt modelId="{B6510EEA-895C-4165-A52F-132E9F94035E}" type="parTrans" cxnId="{FC8BE120-32BC-4875-92F4-23986EE9C162}">
      <dgm:prSet/>
      <dgm:spPr/>
      <dgm:t>
        <a:bodyPr/>
        <a:lstStyle/>
        <a:p>
          <a:endParaRPr lang="ru-RU"/>
        </a:p>
      </dgm:t>
    </dgm:pt>
    <dgm:pt modelId="{309698FE-BAE4-4162-A583-0AFB088411B3}" type="sibTrans" cxnId="{FC8BE120-32BC-4875-92F4-23986EE9C162}">
      <dgm:prSet/>
      <dgm:spPr/>
      <dgm:t>
        <a:bodyPr/>
        <a:lstStyle/>
        <a:p>
          <a:endParaRPr lang="ru-RU"/>
        </a:p>
      </dgm:t>
    </dgm:pt>
    <dgm:pt modelId="{5696273A-E53E-4C6A-B16C-9C1646420D9A}">
      <dgm:prSet phldrT="[Текст]"/>
      <dgm:spPr/>
      <dgm:t>
        <a:bodyPr/>
        <a:lstStyle/>
        <a:p>
          <a:r>
            <a:rPr lang="en-US" dirty="0" smtClean="0"/>
            <a:t>MEAL</a:t>
          </a:r>
          <a:endParaRPr lang="ru-RU" dirty="0"/>
        </a:p>
      </dgm:t>
    </dgm:pt>
    <dgm:pt modelId="{167A160B-A725-4602-97F6-967107AAB553}" type="parTrans" cxnId="{B85B9F7F-9846-42E6-8437-0C5CC7DFB1DD}">
      <dgm:prSet/>
      <dgm:spPr/>
      <dgm:t>
        <a:bodyPr/>
        <a:lstStyle/>
        <a:p>
          <a:endParaRPr lang="ru-RU"/>
        </a:p>
      </dgm:t>
    </dgm:pt>
    <dgm:pt modelId="{FDCA05D3-609E-4856-8B62-814A8D7CB2AE}" type="sibTrans" cxnId="{B85B9F7F-9846-42E6-8437-0C5CC7DFB1DD}">
      <dgm:prSet/>
      <dgm:spPr/>
      <dgm:t>
        <a:bodyPr/>
        <a:lstStyle/>
        <a:p>
          <a:endParaRPr lang="ru-RU"/>
        </a:p>
      </dgm:t>
    </dgm:pt>
    <dgm:pt modelId="{8435B1A7-46EF-4535-A55C-92EF0BF83231}" type="pres">
      <dgm:prSet presAssocID="{7EBD818D-CC3C-4816-BBE5-A8C90FFCD664}" presName="Name0" presStyleCnt="0">
        <dgm:presLayoutVars>
          <dgm:dir/>
          <dgm:resizeHandles val="exact"/>
        </dgm:presLayoutVars>
      </dgm:prSet>
      <dgm:spPr/>
    </dgm:pt>
    <dgm:pt modelId="{E88DD565-53DD-472A-B8FA-AC110CE7703B}" type="pres">
      <dgm:prSet presAssocID="{EA8D0B2E-8A0B-482E-BF20-3F982247F66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BB126F-D1E3-4533-A958-F43ACBFFE68B}" type="pres">
      <dgm:prSet presAssocID="{4B747D75-9D3E-4292-B3DB-DF37B10D10D3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7115206-3C8A-464E-B79C-171C98155DC1}" type="pres">
      <dgm:prSet presAssocID="{4B747D75-9D3E-4292-B3DB-DF37B10D10D3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C699846B-94DF-4DD5-9A0D-B1B4E2B63F14}" type="pres">
      <dgm:prSet presAssocID="{EE8612E6-0958-44AF-970B-CD2C2F5A16E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36D9D5-6D28-4198-B0F3-10FE27AA5376}" type="pres">
      <dgm:prSet presAssocID="{309698FE-BAE4-4162-A583-0AFB088411B3}" presName="sibTrans" presStyleLbl="sibTrans2D1" presStyleIdx="1" presStyleCnt="2"/>
      <dgm:spPr/>
      <dgm:t>
        <a:bodyPr/>
        <a:lstStyle/>
        <a:p>
          <a:endParaRPr lang="ru-RU"/>
        </a:p>
      </dgm:t>
    </dgm:pt>
    <dgm:pt modelId="{8F63CCD6-4D80-4220-9ED4-48EFA5334E64}" type="pres">
      <dgm:prSet presAssocID="{309698FE-BAE4-4162-A583-0AFB088411B3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88609ED2-CC12-49E7-A88F-30E875EE20C5}" type="pres">
      <dgm:prSet presAssocID="{5696273A-E53E-4C6A-B16C-9C1646420D9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07A350-9889-4FA9-9582-9CF5EFDD24D2}" type="presOf" srcId="{4B747D75-9D3E-4292-B3DB-DF37B10D10D3}" destId="{47115206-3C8A-464E-B79C-171C98155DC1}" srcOrd="1" destOrd="0" presId="urn:microsoft.com/office/officeart/2005/8/layout/process1"/>
    <dgm:cxn modelId="{9F6651FB-06EE-4AA1-B378-E2B2168E4C60}" type="presOf" srcId="{5696273A-E53E-4C6A-B16C-9C1646420D9A}" destId="{88609ED2-CC12-49E7-A88F-30E875EE20C5}" srcOrd="0" destOrd="0" presId="urn:microsoft.com/office/officeart/2005/8/layout/process1"/>
    <dgm:cxn modelId="{20AA4A7A-99FC-44F4-8E17-29E4351639FF}" type="presOf" srcId="{EA8D0B2E-8A0B-482E-BF20-3F982247F66B}" destId="{E88DD565-53DD-472A-B8FA-AC110CE7703B}" srcOrd="0" destOrd="0" presId="urn:microsoft.com/office/officeart/2005/8/layout/process1"/>
    <dgm:cxn modelId="{7F779CA9-5CBF-4822-8F1E-59BA204D10D6}" type="presOf" srcId="{4B747D75-9D3E-4292-B3DB-DF37B10D10D3}" destId="{B9BB126F-D1E3-4533-A958-F43ACBFFE68B}" srcOrd="0" destOrd="0" presId="urn:microsoft.com/office/officeart/2005/8/layout/process1"/>
    <dgm:cxn modelId="{AA733362-601B-4199-9FAC-EB8D93625221}" type="presOf" srcId="{7EBD818D-CC3C-4816-BBE5-A8C90FFCD664}" destId="{8435B1A7-46EF-4535-A55C-92EF0BF83231}" srcOrd="0" destOrd="0" presId="urn:microsoft.com/office/officeart/2005/8/layout/process1"/>
    <dgm:cxn modelId="{AEB9F06A-EA61-429C-82AB-1516868D594E}" srcId="{7EBD818D-CC3C-4816-BBE5-A8C90FFCD664}" destId="{EA8D0B2E-8A0B-482E-BF20-3F982247F66B}" srcOrd="0" destOrd="0" parTransId="{58CD74E8-34D9-44B3-B1E4-8FE137DCF978}" sibTransId="{4B747D75-9D3E-4292-B3DB-DF37B10D10D3}"/>
    <dgm:cxn modelId="{1BC7B259-52F2-4414-8CB5-284AC5009E73}" type="presOf" srcId="{EE8612E6-0958-44AF-970B-CD2C2F5A16E8}" destId="{C699846B-94DF-4DD5-9A0D-B1B4E2B63F14}" srcOrd="0" destOrd="0" presId="urn:microsoft.com/office/officeart/2005/8/layout/process1"/>
    <dgm:cxn modelId="{EE2E606F-7FEA-4F34-81E9-0AA8FF93084A}" type="presOf" srcId="{309698FE-BAE4-4162-A583-0AFB088411B3}" destId="{8F63CCD6-4D80-4220-9ED4-48EFA5334E64}" srcOrd="1" destOrd="0" presId="urn:microsoft.com/office/officeart/2005/8/layout/process1"/>
    <dgm:cxn modelId="{1A08BDF2-CCC0-4562-97A3-D56EC95DFE28}" type="presOf" srcId="{309698FE-BAE4-4162-A583-0AFB088411B3}" destId="{5436D9D5-6D28-4198-B0F3-10FE27AA5376}" srcOrd="0" destOrd="0" presId="urn:microsoft.com/office/officeart/2005/8/layout/process1"/>
    <dgm:cxn modelId="{B85B9F7F-9846-42E6-8437-0C5CC7DFB1DD}" srcId="{7EBD818D-CC3C-4816-BBE5-A8C90FFCD664}" destId="{5696273A-E53E-4C6A-B16C-9C1646420D9A}" srcOrd="2" destOrd="0" parTransId="{167A160B-A725-4602-97F6-967107AAB553}" sibTransId="{FDCA05D3-609E-4856-8B62-814A8D7CB2AE}"/>
    <dgm:cxn modelId="{FC8BE120-32BC-4875-92F4-23986EE9C162}" srcId="{7EBD818D-CC3C-4816-BBE5-A8C90FFCD664}" destId="{EE8612E6-0958-44AF-970B-CD2C2F5A16E8}" srcOrd="1" destOrd="0" parTransId="{B6510EEA-895C-4165-A52F-132E9F94035E}" sibTransId="{309698FE-BAE4-4162-A583-0AFB088411B3}"/>
    <dgm:cxn modelId="{71A8934C-B730-458B-AF29-5B92080EE852}" type="presParOf" srcId="{8435B1A7-46EF-4535-A55C-92EF0BF83231}" destId="{E88DD565-53DD-472A-B8FA-AC110CE7703B}" srcOrd="0" destOrd="0" presId="urn:microsoft.com/office/officeart/2005/8/layout/process1"/>
    <dgm:cxn modelId="{EF3B244F-FF81-4208-BF0A-BCA60C6C6A09}" type="presParOf" srcId="{8435B1A7-46EF-4535-A55C-92EF0BF83231}" destId="{B9BB126F-D1E3-4533-A958-F43ACBFFE68B}" srcOrd="1" destOrd="0" presId="urn:microsoft.com/office/officeart/2005/8/layout/process1"/>
    <dgm:cxn modelId="{1BE974AB-4E46-4B97-BAC9-6868CC194FB9}" type="presParOf" srcId="{B9BB126F-D1E3-4533-A958-F43ACBFFE68B}" destId="{47115206-3C8A-464E-B79C-171C98155DC1}" srcOrd="0" destOrd="0" presId="urn:microsoft.com/office/officeart/2005/8/layout/process1"/>
    <dgm:cxn modelId="{18781143-7B7A-43FB-B74D-F8E08B694441}" type="presParOf" srcId="{8435B1A7-46EF-4535-A55C-92EF0BF83231}" destId="{C699846B-94DF-4DD5-9A0D-B1B4E2B63F14}" srcOrd="2" destOrd="0" presId="urn:microsoft.com/office/officeart/2005/8/layout/process1"/>
    <dgm:cxn modelId="{3C4F5A21-05A3-4CDC-965C-94D709DD28A3}" type="presParOf" srcId="{8435B1A7-46EF-4535-A55C-92EF0BF83231}" destId="{5436D9D5-6D28-4198-B0F3-10FE27AA5376}" srcOrd="3" destOrd="0" presId="urn:microsoft.com/office/officeart/2005/8/layout/process1"/>
    <dgm:cxn modelId="{07DAAD89-B5EF-4862-819E-2A3D9E18F67D}" type="presParOf" srcId="{5436D9D5-6D28-4198-B0F3-10FE27AA5376}" destId="{8F63CCD6-4D80-4220-9ED4-48EFA5334E64}" srcOrd="0" destOrd="0" presId="urn:microsoft.com/office/officeart/2005/8/layout/process1"/>
    <dgm:cxn modelId="{DD48D4E8-7F43-4D2B-A328-BC5027D63E08}" type="presParOf" srcId="{8435B1A7-46EF-4535-A55C-92EF0BF83231}" destId="{88609ED2-CC12-49E7-A88F-30E875EE20C5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B6265-BDDA-4E94-9E5A-FAC72BCA96AF}" type="datetimeFigureOut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03A6-27F6-4B63-95CC-06E46330FD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33D9B-C07A-4BED-8897-5ECE4A40C031}" type="datetimeFigureOut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5488-DC40-49E2-BC61-2515399B20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8A6F9-B3CD-4589-8C9D-536439D28EB9}" type="datetimeFigureOut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7E30C-39CB-4F09-8F0E-441510D36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7AB60-9804-4E21-8F49-5098420E2D02}" type="datetimeFigureOut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96EA9-57BA-4A58-A0C6-BF9A2F674D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FB8BE-E606-4B20-9908-808E707FE361}" type="datetimeFigureOut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543E4-6C4A-4302-9583-7D9B08C5D2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909F7-AD0A-4F94-A36B-9067DB7AC5BB}" type="datetimeFigureOut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3D2B7-CAE5-4B86-921F-1B8DB538C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DCE80-D993-4D60-8C1A-94B410941B90}" type="datetimeFigureOut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B0A3B-1F1C-45BB-B1FF-A7046D59F0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F3CD5-52EA-4960-A2D7-AB4FAD80D800}" type="datetimeFigureOut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D98B9-B9FE-41DD-862B-E0AD1C58E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39136-D164-43A0-99A9-C2DD81D7081D}" type="datetimeFigureOut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D692E-8191-450A-8CC4-91D247ABC9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4AD38-A6D8-4B9F-A74A-0A3B0E545258}" type="datetimeFigureOut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2D5E6-CB00-463D-8545-B2086AC40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45F15-8B5D-4FCB-9341-C1590603BFBB}" type="datetimeFigureOut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7BB3D-7D63-41DF-A930-07D145E73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E89A69-DBC9-42A9-A91A-18F0A5922266}" type="datetimeFigureOut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0830E0-D254-4EF7-8085-267935A2CA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ru/url?sa=i&amp;rct=j&amp;q=&amp;esrc=s&amp;source=images&amp;cd=&amp;cad=rja&amp;uact=8&amp;ved=0CAcQjRw&amp;url=http://www.fsma.org/Fundraising/EventsCalendar/index.cfm?id=6487&amp;eventRedirect=1&amp;type=1154&amp;ei=ycHXVNWQDaK_ywP1xIKQAg&amp;bvm=bv.85464276,d.bGQ&amp;psig=AFQjCNHMXPBnDODk_BWxX4o6ZDVjg0H1Zw&amp;ust=1423512270859435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hyperlink" Target="http://www.google.ru/url?sa=i&amp;rct=j&amp;q=&amp;esrc=s&amp;source=images&amp;cd=&amp;cad=rja&amp;uact=8&amp;ved=0CAcQjRw&amp;url=http://ericssteak.com/menu/&amp;ei=ut7XVL7tAqr8ywOzloK4CA&amp;bvm=bv.85464276,d.bGQ&amp;psig=AFQjCNEad29B9q70Sce4z9_JQBMcBRIdYw&amp;ust=1423519766333597" TargetMode="External"/><Relationship Id="rId18" Type="http://schemas.openxmlformats.org/officeDocument/2006/relationships/image" Target="../media/image25.jpeg"/><Relationship Id="rId3" Type="http://schemas.openxmlformats.org/officeDocument/2006/relationships/image" Target="../media/image18.jpeg"/><Relationship Id="rId7" Type="http://schemas.openxmlformats.org/officeDocument/2006/relationships/hyperlink" Target="http://www.google.ru/url?sa=i&amp;rct=j&amp;q=&amp;esrc=s&amp;source=images&amp;cd=&amp;cad=rja&amp;uact=8&amp;ved=0CAcQjRw&amp;url=http://boozedandinfused.com/2012/10/&amp;ei=wt3XVKWzHITEygPS6oLgCQ&amp;bvm=bv.85464276,d.bGQ&amp;psig=AFQjCNFMPzjiACLlJrfc3GWkbquB9Mm6dQ&amp;ust=1423519472777799" TargetMode="External"/><Relationship Id="rId12" Type="http://schemas.openxmlformats.org/officeDocument/2006/relationships/image" Target="../media/image22.jpeg"/><Relationship Id="rId17" Type="http://schemas.openxmlformats.org/officeDocument/2006/relationships/hyperlink" Target="http://www.google.ru/url?sa=i&amp;rct=j&amp;q=&amp;esrc=s&amp;source=images&amp;cd=&amp;cad=rja&amp;uact=8&amp;ved=0CAcQjRw&amp;url=http://www.foodandyou.ca/servicesRawFoods.html&amp;ei=9N_XVID9KoTmyQOHqYHAAQ&amp;bvm=bv.85464276,d.bGQ&amp;psig=AFQjCNFrA3ej3PnU_M3_9dqrpDyzA__pYg&amp;ust=1423520048209591" TargetMode="External"/><Relationship Id="rId2" Type="http://schemas.openxmlformats.org/officeDocument/2006/relationships/hyperlink" Target="http://www.google.ru/url?sa=i&amp;rct=j&amp;q=&amp;esrc=s&amp;source=images&amp;cd=&amp;cad=rja&amp;uact=8&amp;ved=0CAcQjRw&amp;url=http://www.topchinatravel.com/china-food-restaurant/jiasan-steamed-stuffed-bun-restaurant.htm&amp;ei=mtzXVM2jNMGuygPK6IDADw&amp;bvm=bv.85464276,d.bGQ&amp;psig=AFQjCNHXCypEMk9r__0BiHEYcGhYxrN8xQ&amp;ust=1423519151954657" TargetMode="External"/><Relationship Id="rId16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11" Type="http://schemas.openxmlformats.org/officeDocument/2006/relationships/hyperlink" Target="http://www.google.ru/url?sa=i&amp;rct=j&amp;q=&amp;esrc=s&amp;source=images&amp;cd=&amp;cad=rja&amp;uact=8&amp;ved=0CAcQjRw&amp;url=http://www.beachloverkitchen.com/2011/11/homemade-fried-donut-by-alex-goh.html&amp;ei=bt7XVLKHF8XnygPPyYL4Aw&amp;bvm=bv.85464276,d.bGQ&amp;psig=AFQjCNHoMxY2ssdkpr7LbgS9LTykcIU87Q&amp;ust=1423519653461638" TargetMode="External"/><Relationship Id="rId5" Type="http://schemas.openxmlformats.org/officeDocument/2006/relationships/hyperlink" Target="http://www.google.ru/url?sa=i&amp;rct=j&amp;q=&amp;esrc=s&amp;source=images&amp;cd=&amp;cad=rja&amp;uact=8&amp;ved=0CAcQjRw&amp;url=http://prettyhungryblog.com/2013/06/27/how-and-why-to-boil-a-whole-chicken/&amp;ei=Mt3XVNGkLePFygPegoGQCQ&amp;bvm=bv.85464276,d.bGQ&amp;psig=AFQjCNETuijmHEzC5E-sHK_pHxswYcNDLQ&amp;ust=1423519343446418" TargetMode="External"/><Relationship Id="rId15" Type="http://schemas.openxmlformats.org/officeDocument/2006/relationships/hyperlink" Target="http://www.google.ru/url?sa=i&amp;rct=j&amp;q=&amp;esrc=s&amp;source=images&amp;cd=&amp;cad=rja&amp;uact=8&amp;ved=0CAcQjRw&amp;url=http://kitchenserendipity.com/2011/11/03/take-away-the-meat-tuesday-baked-ziti-with-three-cheeses-longboat-key-food-photographer/&amp;ei=jd_XVIXFMaLXyQObvIDwBQ&amp;bvm=bv.85464276,d.bGQ&amp;psig=AFQjCNFb-Yy0SKsaXt_iUIWIbNVrbtROKA&amp;ust=1423519978732775" TargetMode="External"/><Relationship Id="rId10" Type="http://schemas.openxmlformats.org/officeDocument/2006/relationships/image" Target="../media/image21.jpeg"/><Relationship Id="rId4" Type="http://schemas.openxmlformats.org/officeDocument/2006/relationships/hyperlink" Target="http://www.google.ru/url?sa=i&amp;rct=j&amp;q=&amp;esrc=s&amp;source=images&amp;cd=&amp;cad=rja&amp;uact=8&amp;ved=0CAcQjRw&amp;url=http://whatscookingamerica.net/Vegetables/BoilingCorn.htm&amp;ei=AN3XVMSyEoP9ywPPloKQDw&amp;bvm=bv.85464276,d.bGQ&amp;psig=AFQjCNETuijmHEzC5E-sHK_pHxswYcNDLQ&amp;ust=1423519343446418" TargetMode="External"/><Relationship Id="rId9" Type="http://schemas.openxmlformats.org/officeDocument/2006/relationships/hyperlink" Target="http://www.google.ru/url?sa=i&amp;rct=j&amp;q=&amp;esrc=s&amp;source=images&amp;cd=&amp;cad=rja&amp;uact=8&amp;ved=0CAcQjRw&amp;url=http://www.free-picture.net/food/barbecue/chicken-on-grill.jpg.html&amp;ei=893XVKq9DsfRygOCn4GADA&amp;bvm=bv.85464276,d.bGQ&amp;psig=AFQjCNFQU4oo0lIYnPtVsWWbug_WMMjI0A&amp;ust=1423519588355946" TargetMode="External"/><Relationship Id="rId1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ru/url?sa=i&amp;rct=j&amp;q=&amp;esrc=s&amp;source=images&amp;cd=&amp;cad=rja&amp;uact=8&amp;ved=0CAcQjRw&amp;url=http://gurkhasinn.co.uk/menu/rice/&amp;ei=peHXVKqCAerWygOsqYLgCQ&amp;bvm=bv.85464276,d.bGQ&amp;psig=AFQjCNHKD9dKu3pdIEH35CdOsDf2HIoLHA&amp;ust=1423520513826883" TargetMode="External"/><Relationship Id="rId13" Type="http://schemas.openxmlformats.org/officeDocument/2006/relationships/hyperlink" Target="http://www.google.ru/url?sa=i&amp;rct=j&amp;q=&amp;esrc=s&amp;source=images&amp;cd=&amp;cad=rja&amp;uact=8&amp;ved=0CAcQjRw&amp;url=http://www.pakvisit.com/cooking/sea-food-fish.html&amp;ei=deLXVObbIaH6ywP_yIGgAg&amp;bvm=bv.85464276,d.bGQ&amp;psig=AFQjCNHuezXcx3HQxTEWZBKClCEUtQzqvg&amp;ust=1423520702066798" TargetMode="External"/><Relationship Id="rId18" Type="http://schemas.openxmlformats.org/officeDocument/2006/relationships/hyperlink" Target="http://www.google.ru/url?sa=i&amp;rct=j&amp;q=&amp;esrc=s&amp;source=images&amp;cd=&amp;cad=rja&amp;uact=8&amp;ved=0CAcQjRw&amp;url=http://naturalburg.com/other_product.html&amp;ei=JOPXVK-lKYXfywPJsoK4Dw&amp;bvm=bv.85464276,d.bGQ&amp;psig=AFQjCNHrWw3t7oAG7iGsX8C4OpwwoyNniw&amp;ust=1423520898527979" TargetMode="External"/><Relationship Id="rId3" Type="http://schemas.openxmlformats.org/officeDocument/2006/relationships/hyperlink" Target="http://www.google.ru/url?sa=i&amp;rct=j&amp;q=&amp;esrc=s&amp;source=images&amp;cd=&amp;cad=rja&amp;uact=8&amp;ved=0CAcQjRw&amp;url=http://eofdreams.com/bread.html&amp;ei=LeHXVIabKcnlywO8pIHwBw&amp;bvm=bv.85464276,d.bGQ&amp;psig=AFQjCNHMAox_d5mIisFJ8nuQ98dRJpX1TA&amp;ust=1423520415752573" TargetMode="External"/><Relationship Id="rId7" Type="http://schemas.openxmlformats.org/officeDocument/2006/relationships/image" Target="../media/image27.jpeg"/><Relationship Id="rId12" Type="http://schemas.openxmlformats.org/officeDocument/2006/relationships/image" Target="../media/image30.jpeg"/><Relationship Id="rId17" Type="http://schemas.openxmlformats.org/officeDocument/2006/relationships/hyperlink" Target="http://www.google.ru/url?sa=i&amp;rct=j&amp;q=&amp;esrc=s&amp;source=images&amp;cd=&amp;cad=rja&amp;uact=8&amp;ved=0CAcQjRw&amp;url=http://theartisanmeatcompany.myshopify.com/products/whole-chicken&amp;ei=FePXVNXuBqa7ygOl3oDwDA&amp;bvm=bv.85464276,d.bGQ&amp;psig=AFQjCNHrWw3t7oAG7iGsX8C4OpwwoyNniw&amp;ust=1423520898527979" TargetMode="External"/><Relationship Id="rId2" Type="http://schemas.openxmlformats.org/officeDocument/2006/relationships/hyperlink" Target="http://www.google.ru/url?sa=i&amp;rct=j&amp;q=&amp;esrc=s&amp;source=images&amp;cd=&amp;cad=rja&amp;uact=8&amp;ved=0CAcQjRw&amp;url=http://dreamatico.com/bread.html&amp;ei=JOHXVISoCePMygOE24GADg&amp;bvm=bv.85464276,d.bGQ&amp;psig=AFQjCNHMAox_d5mIisFJ8nuQ98dRJpX1TA&amp;ust=1423520415752573" TargetMode="External"/><Relationship Id="rId16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ru/url?sa=i&amp;rct=j&amp;q=&amp;esrc=s&amp;source=images&amp;cd=&amp;cad=rja&amp;uact=8&amp;ved=0CAcQjRw&amp;url=http://www.diytrade.com/china/pd/10030064/yellow_potato.html&amp;ei=XuHXVMm8FsL8ywP7hILoAg&amp;bvm=bv.85464276,d.bGQ&amp;psig=AFQjCNH56ZKhHUxraq8jg_l1T7RdoU9MNQ&amp;ust=1423520465861246" TargetMode="External"/><Relationship Id="rId11" Type="http://schemas.openxmlformats.org/officeDocument/2006/relationships/image" Target="../media/image29.jpeg"/><Relationship Id="rId5" Type="http://schemas.openxmlformats.org/officeDocument/2006/relationships/hyperlink" Target="http://www.google.ru/url?sa=i&amp;rct=j&amp;q=&amp;esrc=s&amp;source=images&amp;cd=&amp;cad=rja&amp;uact=8&amp;ved=0CAcQjRw&amp;url=http://swincarnurseries.co.uk/seed-potatoes/&amp;ei=VeHXVJUzoYfKA6_igfAJ&amp;bvm=bv.85464276,d.bGQ&amp;psig=AFQjCNH56ZKhHUxraq8jg_l1T7RdoU9MNQ&amp;ust=1423520465861246" TargetMode="External"/><Relationship Id="rId15" Type="http://schemas.openxmlformats.org/officeDocument/2006/relationships/hyperlink" Target="http://www.google.ru/url?sa=i&amp;rct=j&amp;q=&amp;esrc=s&amp;source=images&amp;cd=&amp;cad=rja&amp;uact=8&amp;ved=0CAcQjRw&amp;url=http://www.freegreatpicture.com/food-culture/meat-30909&amp;ei=2uLXVP_NG-LlywOI1ILYAQ&amp;bvm=bv.85464276,d.bGQ&amp;psig=AFQjCNFFliUgz-HcnEPzJ48OaTLe8V5d2w&amp;ust=1423520799440445" TargetMode="External"/><Relationship Id="rId10" Type="http://schemas.openxmlformats.org/officeDocument/2006/relationships/hyperlink" Target="http://www.google.ru/url?sa=i&amp;rct=j&amp;q=&amp;esrc=s&amp;source=images&amp;cd=&amp;cad=rja&amp;uact=8&amp;ved=0CAcQjRw&amp;url=http://www.dailymail.co.uk/news/article-2535758/Cake-maker-sends-bride-cake-look-like-faeces-flag-sticking-saying-eat-sh-t-disagreement.html&amp;ei=3-HXVOfPM4X5ygPdoILwCQ&amp;bvm=bv.85464276,d.bGQ&amp;psig=AFQjCNGtkTi2jMf-QvnKRRgxpdXOXaozbQ&amp;ust=1423520592975608" TargetMode="External"/><Relationship Id="rId19" Type="http://schemas.openxmlformats.org/officeDocument/2006/relationships/image" Target="../media/image33.jpeg"/><Relationship Id="rId4" Type="http://schemas.openxmlformats.org/officeDocument/2006/relationships/image" Target="../media/image26.jpeg"/><Relationship Id="rId9" Type="http://schemas.openxmlformats.org/officeDocument/2006/relationships/image" Target="../media/image28.jpeg"/><Relationship Id="rId1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www.google.ru/url?sa=i&amp;rct=j&amp;q=&amp;esrc=s&amp;source=images&amp;cd=&amp;cad=rja&amp;uact=8&amp;ved=0CAcQjRw&amp;url=http://hqwallbase.com/142-abstract-rainbow-colorful-balls-colours-abstract-art-wallpaper/&amp;ei=HeTXVLCpJ4aWygPQnYGYCw&amp;bvm=bv.85464276,d.bGQ&amp;psig=AFQjCNGDQH6Uk32Lomt0YfAUF-r5zDmpww&amp;ust=1423521155716682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ru/url?sa=i&amp;rct=j&amp;q=&amp;esrc=s&amp;source=images&amp;cd=&amp;cad=rja&amp;uact=8&amp;ved=0CAcQjRw&amp;url=https://www.pinterest.com/pin/212865519860576273/&amp;ei=7-bXVK3EIYXMygOk3ICwCQ&amp;bvm=bv.85464276,d.bGQ&amp;psig=AFQjCNEnlu2OSWUPfr7MULgGiHh4fwNngg&amp;ust=1423521888723723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www.google.ru/url?sa=i&amp;rct=j&amp;q=&amp;esrc=s&amp;source=images&amp;cd=&amp;cad=rja&amp;uact=8&amp;ved=0CAcQjRw&amp;url=http://imgarcade.com/1/unhealthy-food-poster/&amp;ei=YezXVOLVAYWGywOj74DoCw&amp;bvm=bv.85464276,d.bGQ&amp;psig=AFQjCNFmnXAhMruKkxGve881nvgH0lH2fQ&amp;ust=1423523210287909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ru/url?sa=i&amp;rct=j&amp;q=&amp;esrc=s&amp;source=images&amp;cd=&amp;cad=rja&amp;uact=8&amp;ved=0CAcQjRw&amp;url=http://learnenglishteens.britishcouncil.org/magazine/life-around-world/secret-perfect-picnic&amp;ei=Gr7XVJvBKqXjywOHlIGoCg&amp;bvm=bv.85464276,d.bGQ&amp;psig=AFQjCNED6zpGVKiP3LCazPSte0MduCIYaQ&amp;ust=1423511409580491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www.google.ru/url?sa=i&amp;rct=j&amp;q=&amp;esrc=s&amp;source=images&amp;cd=&amp;cad=rja&amp;uact=8&amp;ved=0CAcQjRw&amp;url=http://www.shutterstock.com/video/clip-6159281-stock-footage-teenager-eating-hamburger-sandwich-in-fast-food-restaurant.html&amp;ei=HrzXVJTnHMHIyAPv4IH4Dw&amp;bvm=bv.85464276,d.bGQ&amp;psig=AFQjCNGir4cb6kSRekw8GaRggIST32mq4g&amp;ust=142351082805574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ru/url?sa=i&amp;rct=j&amp;q=&amp;esrc=s&amp;source=images&amp;cd=&amp;cad=rja&amp;uact=8&amp;ved=0CAcQjRw&amp;url=http://www.courses4cooks.co.uk/cookery-courses-teenagers.html&amp;ei=wL3XVOK9Kaa6ygPOxoGABg&amp;bvm=bv.85464276,d.bGQ&amp;psig=AFQjCNHikXpSBYHRNzBnEDVyORTRS0rMAQ&amp;ust=1423511169183906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www.google.ru/url?sa=i&amp;rct=j&amp;q=&amp;esrc=s&amp;source=images&amp;cd=&amp;cad=rja&amp;uact=8&amp;ved=0CAcQjRw&amp;url=http://www.visualphotos.com/image/2x4068789/two_girls_eating_crisps&amp;ei=urzXVNmRD6f-ygOU7IKQAg&amp;bvm=bv.85464276,d.bGQ&amp;psig=AFQjCNFbvPVmVQNn94dw-nqqpIHRNioZyQ&amp;ust=1423510993114801" TargetMode="External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ru/url?sa=i&amp;rct=j&amp;q=&amp;esrc=s&amp;source=images&amp;cd=&amp;cad=rja&amp;uact=8&amp;ved=0CAcQjRw&amp;url=http://www.changefood.org/topic/events/&amp;ei=L8PXVMT2GaqAzAOGrYGYDA&amp;bvm=bv.85464276,d.bGQ&amp;psig=AFQjCNG8XzdhhbzsFPAu-CodiRabLj2mFw&amp;ust=1423512702444595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ru/url?sa=i&amp;rct=j&amp;q=&amp;esrc=s&amp;source=images&amp;cd=&amp;cad=rja&amp;uact=8&amp;ved=0CAcQjRw&amp;url=http://ask-cook.ru/nemnogo-o-supax.htm&amp;ei=-sXXVLSLFMSaygP3yoBI&amp;bvm=bv.85464276,d.bGQ&amp;psig=AFQjCNHp5m3NXWZHU7MTyCPBQJFFFyTsUQ&amp;ust=1423513104528008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ru/url?sa=i&amp;rct=j&amp;q=&amp;esrc=s&amp;source=images&amp;cd=&amp;cad=rja&amp;uact=8&amp;ved=0CAcQjRw&amp;url=http://www.comms-express.com/blog/the-great-family-meal-time-721166992/&amp;ei=p8bXVNjGK-ndywPc94KwDg&amp;bvm=bv.85464276,d.bGQ&amp;psig=AFQjCNEZLeBwuZMkldmzbO98kLV0aknM5Q&amp;ust=1423513525415631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4646144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The topic of the lesson: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pic>
        <p:nvPicPr>
          <p:cNvPr id="16386" name="Picture 2" descr="https://encrypted-tbn2.gstatic.com/images?q=tbn:ANd9GcQsececNO6seBE7oIcprEF77YS4uMIK0hzlG7a9Qn7oTZV3DOp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1628775"/>
            <a:ext cx="7272338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37415" y="260648"/>
            <a:ext cx="352699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Cooking methods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0" y="836613"/>
            <a:ext cx="8496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Calibri" pitchFamily="34" charset="0"/>
              </a:rPr>
              <a:t>Match the pictures with the words.</a:t>
            </a:r>
            <a:endParaRPr lang="ru-RU" sz="2800" i="1">
              <a:latin typeface="Calibri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0825" y="1484313"/>
          <a:ext cx="2233613" cy="51212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23224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Grilled</a:t>
                      </a:r>
                      <a:endParaRPr lang="ru-RU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Raw</a:t>
                      </a:r>
                      <a:endParaRPr lang="ru-RU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Toasted</a:t>
                      </a:r>
                      <a:endParaRPr lang="ru-RU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 smtClean="0"/>
                        <a:t>Roasted</a:t>
                      </a:r>
                      <a:endParaRPr lang="ru-RU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 smtClean="0"/>
                        <a:t>Steamed</a:t>
                      </a:r>
                      <a:endParaRPr lang="ru-RU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Fried</a:t>
                      </a:r>
                      <a:endParaRPr lang="ru-RU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Baked</a:t>
                      </a:r>
                      <a:endParaRPr lang="ru-RU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 smtClean="0"/>
                        <a:t>Boiled</a:t>
                      </a:r>
                      <a:endParaRPr lang="ru-RU" sz="36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 descr="https://encrypted-tbn3.gstatic.com/images?q=tbn:ANd9GcTYnrkCR_iQ9pRMggluZJGGO56HgSgKkNKO5YVXhIQRu8rW9-0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21050" y="1773238"/>
            <a:ext cx="5780088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00" name="AutoShape 4" descr="data:image/jpeg;base64,/9j/4AAQSkZJRgABAQAAAQABAAD/2wCEAAkGBxQTEhQUExQWFRQXGBcYFxgXFhcVFxcXFxQXFxQXFxcYHCggGBolHBQUITEhJSkrLi4uFx8zODMsNygtLiwBCgoKDg0OGhAQGiwkHyQsLCwsLCwsLCwsLCwsLCwsLCwsLCwsLCwsLCwsLCwsLCwsLCwsLCwsLCwsLCwsLCssN//AABEIALABHgMBIgACEQEDEQH/xAAbAAACAwEBAQAAAAAAAAAAAAAEBQIDBgEHAP/EADwQAAEDAwEFBQYFAgYDAQAAAAEAAhEDBCExBRJBUWEGInGBkRMyobHB0RRC4fDxBzMVUnKCkqIjQ2Ik/8QAGQEAAwEBAQAAAAAAAAAAAAAAAQIDBAAF/8QAJhEAAgICAgICAQUBAAAAAAAAAAECEQMhMUEEEhNRBRQiMnGBM//aAAwDAQACEQMRAD8A8cfT4qAC0nbLZtO1uKlGlvENIBLuJgExGmqzpd0hc1ToNpq0SDJT/YFQtpluJ3t4+mFnmydPgjbFjmuHBANmkpXkAniOBEzngvqlfeIyJjh15oAg5H6K6nQ3tASBrxXI5sI9uWkggEjrPxRDau/7oiIz80ve0AyR4DmrRTcR3WmP3xRsWgmk8uxBj5qbGEdAPVfWzCI3j5DJ9dETTaP5P2SS3wVhSRS54nA8+q4JPAn98Eexo4wEZQuGDiuUPsLnQPs+zeQBun0TihsOu4wAAOpAU7e7bwDinlhfP/LSnxP6LTCMezNNv6OWP9ParxLqjADwyfiEXV/pyQP74H+0/daXZlxcubhjWjr/ACiq1K5I1YPJNu+UL0ZKr/T4AT7fh/k/VI7rs+1n/s/6wvQ6lnclv9xvhA+cLK7VsKmpe3WDpy6BPFJp9i20/ox1xshkn/yGfBDjZrRgvnyP0T2vbEY3gf34IN9v1CjNNF40xSNlcntPQyPiUPcbHqH3d3/kD806fak8vVVOtXcj81nkuy6eqEdxsuoASWunwB+IX1tvBsGQWnQzkFOvYkaSPVSa5/OfGD80FKgSVgdGoOAM+KJYcanzyu73NjfKWlWsY0nVzD17w9QqKZFxFd3cESDpzQQlpAkmemPBPLvZL3NG7FTwI+WqU1aBZgtIPKEknbKw0i0A5zPLTw+65QfkA5I1/hU0DzBzJn96IrZ7273Hx1lBcnSehvQOOH1Uy/e6eaomDjPwKi8nXPgE9kKLThSe8QMQVUTIk+hURcenOJRsFH1R27keY+oXW1gVB+YOTnQBDOlpJxldZ1GV2lbOru9pVfLjyAk4A70DWAEvOyWAgkkDq0mVrbRxDBvbocBgTg+PHkgL+pUJbpPJsuI8Tw1SuVlVGkI7ig3ApieeAEysbNuJwTzz5dEY6lSa0bzocB+URJ+ahRp7wBaQIOcyCcIWcGW+ymuMEyrH24pBzRAJ4jKj+K4DBOpGp+wQ1auNOP71KYBWabQeZ6/ZSdVHNUgEqYaAlsdHQ88B6q4SdT9FU16k1yAQug0I+gxozAStj0XRqJkKx7RqgaJvZ7QIGCROvXiFmqdRHW9RaIMjJHo2wNpyCCU1u77uHwWH2LXMppdVzulWUIydkraVDb8fNNZDadycf7j8gPkfVNaVQ+zysxf1MjPAj/sT9R6K7ioxdEk7lsDuKyDqVFOs4Z16Rz69EHUKyTs1QLfbdVx10eaEcVBzlBsskHC8dzVn+IcwD5JVvLocpNIaxzRvWHUR4I+3pMdoR4HCzNN6Ot6q5IVs0TLKOEJpaUN7D2tqDk7PoUk2ftBzSM4+C2ux/ZVR3huuxkafvRUimSkxfddiKNVs0nGk7k7vNn5rK7S7H3FA7zmy0aOpguHpqF60yiQODh8YXDVjEx0Kekwez7PEDI118CD812nXI1AI4fyvS9sbCoVzkezfzbpPULFbe7MVqBkt36fBzMjpPJI40cmmKHVT+YCOhP2Vba54ARzB+a+eIB7vrhDtqcZcPAiEljhH40Dg6eQ/nKs9uCMiPT7oJtTMkg+OqjckEyJ8In6I2AGucNBG6YjLTvEctEOdpbxgHcjMxk+mEbSewCGhwHSG/NSba0oNRzRAkajJPDASe6LNAdGlq553gdHGd6OAaq6lcHDRA6Ie4ujUdAwOQ0jkraNKFwpJrScD9Va2iB72v71UfxIGnr9lGpUVIx7YG/o+q1OCp31B7lwFdI5FrSptcqWlTD0gwQxyLoVEt31aytCKAx5TeiW3YbxSH8V1UaTs5yqqQjRu9kbWaOKZ19qtcNVg6dfgP0VzaoPTwMLTDLRGeOzc0b9u5l3ksvtGqJmcJNWrubkOd5lRN7vBUlnTVUJHC07DBWbzVDqwOklAGpkwqqVZZZTNEYhrqgVZqBCufyUTWxEKTZVINC4UPTuFIVEto4KYURRKBY9GUCihWNLU5C1+xK0BY+1GVqdl4aqwM+Q1dtfkcVdVvmPEOEdQkDauEPVuCn9Sak0aEWhb3gd9vxV1OvIPEcWn7JLs7armRnCPrV2VBLDuv5c1KWh07M52l7MseC+h3TqWY/6rz+paOktcCOeMr0G/2g4HdIg80ivnNqHvAb3AnQ9HKLLRf2ZWnbE4LXDrBgr4h4xHwhM6206dF4bUogHxIC2ezNpbNNMGpUaDyiY84TKEmFuKPHrdxq1QxoJnAkjHEmPCU02zXAApswOHh9ycoqwY1jKr2iG4a3EHTvZSZji5xcUjYxG2pBokqutczgK7aFXdEBKt9GK7ZzCw9EPcgaRREyqoB1zlDeUahVDnpGEJbUUjUQDaqkX9UoQ19Zfe1QbDKtawrrOC2Eoqi4jgqrS1efymCim2rwSdxy73QaJGrOn8LhrOCtfbHHdKk+gN3Q7ydSQrKaVafe0U6T2znTmpigA2TIQzi06CE3vQKJXpHBBOGJB8R9lOo+OarqvkJZTsZKiVGpzRIaCMICnjqu+2jRImEseFH28Fc3p4qGdeCARpYXAjIymDqzREHKzLah4FGCvICZMQ1NhUmOK1dm0hq88tbwg6rV7I7QgCH4VYS+yM4/RoicIJ7spgHsc2WmUud7y0NESTnxohX3pboV2uYSq7rYI5iFGQyQe/aIfh/kfult2DodEvfWgoijc7w3T5KMl2iyfQPc0xVbuOyfylZm42ZUaYwfgtSaZBhdvKW8A9ozo4deBTQkGugbajiLVpLi4mTPOTCRWggStPtm2//HTMR3THk79FmYimfBSaHXIsu60klCAqdUqsFOAIplEe0ACC31zelG6DR2s8qovUnSqSZSnF7CBkq1mdVQwSrMDTVAJeKORAyeHFa3YGzwGgu1OvTokGyXZk68+S09rUgBYvJyyWkVhG9jdlJuIP8IinSCWsrcwrWXWdF5znK7NCihh7MaKFS1YqKVYHjCt9r1lH5ppWD40D1NmtM69eIQVxsVp5fJNjViJUC7qmflTS5F+NGauOzsnE/NCu2A4YDj6LYgEeiidU36yaWwfGjD1dkVBwlDm1cNQR14LfFoP8Kk0m8QEy899geIwzaJjQ/RVV2Fuq3TrNpGQhhshhLgWt6Qrw81SEeOjEsI81c2otO/s9TdoN08kLX7MkaFVXl4+GK4MBs3jlKOZW4EKluyKo0E+Cm20qN1YfFbITjJaZFpoYWG0H0TLTji06LU2F22qN5vmOIWLB5hF2lU03bzSqe7j/AEK4pmqumyCs/d8Uzp7Sa8cilV3UyVzmmKo0L6rlXRqQ5SrhCkoDUPXVQ5geNRr4qFK43SY0KDsq8y3n81y2fqhww9Gqp2zLjZxNIl3s3EGdQHZH1WDdTO44cQD8Fpv6VbYa2u6hUPcrtDc6Bw931kjzUe1exTbXDhHddkcksl2PwzzarqoIm/pbr3D9wqIROIFfMKkAuOalCfVCqFcWJ1sHY28d6poOHNJPIoK2FJsWW9mSJMgdF8+iRpJHOF6HStGxoI6AfJWGyZoGjwhYZecltossNmCtazmptb3/ADTq62Gx/TwS2psdzcahB5seRbCoyiFULsHiiWXHVA0NnxlEUqZCyyjG9Mqmw+jW80UXjkltJ0HRRuLs8AhHWgtjF1XkfVfNqHoUn/xDnqutvkk8UmwqSHra444Vk8QQf38kh/HdVf8AiwOYS+r7QHQ0a7XCgHDRLRfN/wAxXPxwGhSfEzrGro5rhdyPEpWLxRddLliYrkNXVVz8Slv4kLra4VVF3sVtDu1ueGFbXrCEiFyOa+q3uFtwwkiM6IXwyZ0QTnESvrm7lBXl3OAV6MJNrZFqggXUGZRTLkPxxSJ5VlvXIPRctB5G1ZB1lc64DhrkeCHJlUFLrB8OHirqgh5Q1vqFdVdLiiwIT2dKHtIcaeZa52NDrrhezWoG0rT2b4/E0xqOPJwngV5ZtcUWhn5nTMyY8/si9i9qPYVG1KTyXAwWme83lnzQhJNUyjjYB2q2Q9hJIhzMOHSdVmWhe+31rR2pQFaj/ciHDjPEELxjtDsR9vUIc0gTx4ISTWhUxY0SrDQVQCMoZCRsdBdjbjBWhs2CAs1RJCZW9zGqwZ02Xho0TRlF0Umt7rqmNG4ledkdcl0F7n70Xxp8/ioCqphyh7UPQNVteXoqNyNQmjc/LouuoB2P48VS7FFrWgqwUApvo7p5rtNyntBpMGqbOa7UBVHYTIxKaMdzVrXJoZnF8iyiZ242DGhKWXlCpTwchbndlcq2rHCCFfH5TvfBNxPOHXDuJUqdw46Baq97PMfMS08EsqdnajT3HAjhiFtj5OGSJuMkAMmMuhQdd8JlRu7Sqz3wfohYVowhLYG2HC5JU3XBOASgWOV1J8J1jiuhWw9tJ5HVQrMdz+K7TuHQeAQlWpqqxQjK3OM5VLuqnBdpqoupkDPyVVQhFj54qym3VDPp5wvqb+q44Ia/KID8IDfzhFtfKKAw2x4nkrhV3ckZPyVbG7rYPi77Jff7R3DnLjw5BMFL7JSYBgBuQZHdiRz1KGNu0Dfa4An8xGJ6CNeavrW+83BMjQE4jnlCUaECKriAcYiPIqUWPwOez/amtaVw8HUgOAADXNOsjivX7yla7TpbrobUj9wvEdnuZTBywuHOQY4a6rX7Huj3HZBABjxE/EFaMdS0yWTW0IO03Y6raPMgupzhw4DqkdPA+S9mPaJrm7tUb7NP/pv3WZ2x2YoVu/bvAJzH3HBSy43EbHNMxDCriFfeWD6R3XNjrw9UMHRqsckaEW06wTKzu9MpNVA1U6NaFDJjU0UjJo19OvIyrWTwSSzusaphSqRkLyckGns0JjOm/lqjABHe4IChXB1RTKkeCWP7dglsue3QQCI56IStbYkYRtJ85H8qbhPIH19E7alwLwKWvI1Ctp1gUVWth+h1Qr6O7lSlBh9kEsKk1yAZcDQq6k+dCoSTTDQSQoNPPMK1pUQRlMtoQ62ixwAIM+qV3ex6bpG6PkU4p445VjBnIn6K8crikkxHExtXs7GkoC52aWHj6L0J4byUG2jXfNaIfkXHT2K8dnmZKlgrf1tg03/lBk46pVfdlIJ3MdOHgvQw+fjmreiUoNGNqAt0UTWnHGOKa3ux6tMZZ3eBSerTzot8ZqXBJog8Z6KHs1exfBhOBqmAUBqcWlANaHOxyVdC3DcnvO5cArabt5xkyfl0CZI6j6qHHIHgJ+JSTaVrWLt5zA7hiB67sT4laZrVF4Tp0jqEtG53HHeY7qRJn/Ug7+qJG7HPUnygq1xO9xcT6A9ea+q0BBO83e5aY4iB1UVyOxhsLZRuK1OmdCQ4mPyDLjnp5ZC2G3ju1t5ohpAAA5N7vyhd7F2pbRdWd7z+6zEQ0e91yfkp9pWdwO4tPwOv0R+T1kkK4WmwGpV4hLL25dTO8wkHopU66ovnSCtbdozJUw6y7UtcNys0OClX2Vb1hNJ+6eXD0WSe0TorKNVzcgwsk8aNUZDG72JVZw3hzbn4JbEGCnuztsPECZCcMFGsO+weICzyjRZOzLW1RMqFwRomNXs2w/23x0KEfsWqzqOiyZcXsVjKg62rgjqiqVchJAxzeBBRdvcEahYc2F9FYyQ/tyXDeBhXCpIjj04pVTrwMeiuZUnMGVlnGkkhlsZtfJg68I+6i4cOPwPiVGg4OgDX49SSrX8jkdEttciNAlzaN8/3ogKjN3n9k59mGmNeZ5earr0ARIy3nxKZtS2gXQu9uQMGV1t0RqFReWLtWmDy4H7Jd/iLgS1wyn+H34OujSe0aQIVjX8iklG5gYO6VdvyR3srsmF9CpjprzAOoVltVBPeEZylge5sDeBhfe3eI8VLJgp6Cno0NMgd5pjgAo1ZBA96TJSu32m0b29rwUqu2mNALQ5zvurY/Ey5FpE3JIZto03uO9wGBzWW2/sKmd44GcGQM9ea+u9vVIMBrJ48Vmb/AGsOLi/5L1/E8PJBL20QlJNgv4GDBO9/p+6vIgGMDkOgkyUrr7Wc7AEDoraVUimTzx8P1Xqwiuybf0U1L4kwMBE2bt2EHa0vij7psEQmW9AbGAculyHo1QQFJzlOmhrFdC2AbvTOmqto24q1GU2DLiBpxOmiDcSAW7x8sCea1X9P9m/+SpXI9wbrePfcPoPmpr7Yz+jZtpNY1tNvu02ho8tT6rIdp9pD8RSpTg+9/v7rZ8Jlays+GknxK8i2rfGrXe+dXSOgGilD98/YaWlQ7aSJBwRhfV3S1Su+8BUbpUYH+ejx/wAgUOHy1bIvRmkti2ocr5laAZEjrzUqrYJQh1SMogqxqELcdk2e0qNaMT6LBUhBXoP9Oblra7A7iRCzZlovjZ6HtHs1TbTLjAMcMZWLp14PeaSObT9F6N2uqRRjnK8voOfvRIgc1mnFRk0iuOTatmktNjNriWOPg5v2Qd52cc3gPl81ruxu65rnRBnPRNtr24LCUXil6eyYPde3q0eT17AsMwR8UP7SOK2u1bJu7MLG7ctQ1pc3EaqMPWemiso1wdbcxnj0KuZtDmJgfslYitevmGmVS7aNVp+qp+gxMl8rPQhtFsaHqpDagBkNPQRhee1O0D2ACZXKXauoOATx/G4uhJZWj0OteBwwwydSl93ZmrjcPQ8Vm6Xaqq4ageStpdpa/ByvD8dhTuxXknXA+tuz1cwIPotHZdhazhJIb4pDszbFd+TUI8E1O1LiI9s//kV6Efx+KrMkvIknTHlPsKB79WB4x9Et2ls+zozvVw6OAMrGbZv6pJmo8+LikVR7uZyj+nxQ6T/w5TlLs091t63bIYwu6lI7rb73e6A0dAgI7pQoSuX0qKKNchFe5ccEkoGvoiS3ig6zu8ApsYjTpxqiHVe7CiSotb3kLOZ2vU3W41JRe/vNDuBSe+rS6OSP2JWneYfEfVNB0JLZfTqGQr3SqKzYKNZBCMmchVVYNBr48TovUdh2HsLelS/NG+//AFOzn4DyWA7H7ObVuWtiWt77jGMZifGAvTH1ASTqTlZZuof2VW5CDtnf+zt3Ae8/uj6/BeW1HwCVqe31/v1hTBwwfE5P0WRrCS1o4lHFGkCbtmx7NMNS1czV9KajeZYffHl73khQDmFzYO0Db1qbxo3BHNvEJ52i2WKbhWpCaFXvNP8AlJy5h8Pkr9WTbMzXklUFkoqsMqtzMpWFA73ZWl7LXYFRpPBZ2o1XUa27BGoUpxtFISo917T7Ta+zpuDhvTBzn3Tn5LzZl0d8oD/Gi8NE4AiFfQORnKzOLu2aYVWj17sNchzCMBaHaDZYVkOwdM6g+Ihazaj4YVW18UiT/wCiM9tVvdWE2+0mk/gtrd1ZZlY/bDu46dOKwYf5Guf8Tzeo8tJVLa8+uUTtIt3juoSjRJheqjD2DXgkhUspIu6aq/ajGBj4qkRJcl1iNUxt2ZQls8GSBAJ05I+2OVSK2Nv1NdsBojKcuA5LObLuIanbL4RqvShwefkWxRtG2mTCQ3LIT3aF8M8UmrknPBSyDY2wKo7BCDcrqjsmFVTbLv3wWNo1WW1jAHOJS1plxRt4/VBUYAnmphLhlVPrbocfIeStNQNBJSavWJ8PulQWca+c8j8D+vzV9tW3HBw4H+UJTdnocFWN5cUwpqbiHAOGhXLepiEFsm43mFh1bp4KbXwUHxRx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53975" y="-1219200"/>
            <a:ext cx="41148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601" name="AutoShape 8" descr="data:image/jpeg;base64,/9j/4AAQSkZJRgABAQAAAQABAAD/2wCEAAkGBxQTEhQUExQWFRQXGBcYFxgXFhcVFxcXFxQXFxQXFxcYHCggGBolHBQUITEhJSkrLi4uFx8zODMsNygtLiwBCgoKDg0OGhAQGiwkHyQsLCwsLCwsLCwsLCwsLCwsLCwsLCwsLCwsLCwsLCwsLCwsLCwsLCwsLCwsLCwsLCssN//AABEIALABHgMBIgACEQEDEQH/xAAbAAACAwEBAQAAAAAAAAAAAAAEBQIDBgEHAP/EADwQAAEDAwEFBQYFAgYDAQAAAAEAAhEDBCExBRJBUWEGInGBkRMyobHB0RRC4fDxBzMVUnKCkqIjQ2Ik/8QAGQEAAwEBAQAAAAAAAAAAAAAAAQIDBAAF/8QAJhEAAgICAgICAQUBAAAAAAAAAAECEQMhMUEEEhNRBRQiMnGBM//aAAwDAQACEQMRAD8A8cfT4qAC0nbLZtO1uKlGlvENIBLuJgExGmqzpd0hc1ToNpq0SDJT/YFQtpluJ3t4+mFnmydPgjbFjmuHBANmkpXkAniOBEzngvqlfeIyJjh15oAg5H6K6nQ3tASBrxXI5sI9uWkggEjrPxRDau/7oiIz80ve0AyR4DmrRTcR3WmP3xRsWgmk8uxBj5qbGEdAPVfWzCI3j5DJ9dETTaP5P2SS3wVhSRS54nA8+q4JPAn98Eexo4wEZQuGDiuUPsLnQPs+zeQBun0TihsOu4wAAOpAU7e7bwDinlhfP/LSnxP6LTCMezNNv6OWP9ParxLqjADwyfiEXV/pyQP74H+0/daXZlxcubhjWjr/ACiq1K5I1YPJNu+UL0ZKr/T4AT7fh/k/VI7rs+1n/s/6wvQ6lnclv9xvhA+cLK7VsKmpe3WDpy6BPFJp9i20/ox1xshkn/yGfBDjZrRgvnyP0T2vbEY3gf34IN9v1CjNNF40xSNlcntPQyPiUPcbHqH3d3/kD806fak8vVVOtXcj81nkuy6eqEdxsuoASWunwB+IX1tvBsGQWnQzkFOvYkaSPVSa5/OfGD80FKgSVgdGoOAM+KJYcanzyu73NjfKWlWsY0nVzD17w9QqKZFxFd3cESDpzQQlpAkmemPBPLvZL3NG7FTwI+WqU1aBZgtIPKEknbKw0i0A5zPLTw+65QfkA5I1/hU0DzBzJn96IrZ7273Hx1lBcnSehvQOOH1Uy/e6eaomDjPwKi8nXPgE9kKLThSe8QMQVUTIk+hURcenOJRsFH1R27keY+oXW1gVB+YOTnQBDOlpJxldZ1GV2lbOru9pVfLjyAk4A70DWAEvOyWAgkkDq0mVrbRxDBvbocBgTg+PHkgL+pUJbpPJsuI8Tw1SuVlVGkI7ig3ApieeAEysbNuJwTzz5dEY6lSa0bzocB+URJ+ahRp7wBaQIOcyCcIWcGW+ymuMEyrH24pBzRAJ4jKj+K4DBOpGp+wQ1auNOP71KYBWabQeZ6/ZSdVHNUgEqYaAlsdHQ88B6q4SdT9FU16k1yAQug0I+gxozAStj0XRqJkKx7RqgaJvZ7QIGCROvXiFmqdRHW9RaIMjJHo2wNpyCCU1u77uHwWH2LXMppdVzulWUIydkraVDb8fNNZDadycf7j8gPkfVNaVQ+zysxf1MjPAj/sT9R6K7ioxdEk7lsDuKyDqVFOs4Z16Rz69EHUKyTs1QLfbdVx10eaEcVBzlBsskHC8dzVn+IcwD5JVvLocpNIaxzRvWHUR4I+3pMdoR4HCzNN6Ot6q5IVs0TLKOEJpaUN7D2tqDk7PoUk2ftBzSM4+C2ux/ZVR3huuxkafvRUimSkxfddiKNVs0nGk7k7vNn5rK7S7H3FA7zmy0aOpguHpqF60yiQODh8YXDVjEx0Kekwez7PEDI118CD812nXI1AI4fyvS9sbCoVzkezfzbpPULFbe7MVqBkt36fBzMjpPJI40cmmKHVT+YCOhP2Vba54ARzB+a+eIB7vrhDtqcZcPAiEljhH40Dg6eQ/nKs9uCMiPT7oJtTMkg+OqjckEyJ8In6I2AGucNBG6YjLTvEctEOdpbxgHcjMxk+mEbSewCGhwHSG/NSba0oNRzRAkajJPDASe6LNAdGlq553gdHGd6OAaq6lcHDRA6Ie4ujUdAwOQ0jkraNKFwpJrScD9Va2iB72v71UfxIGnr9lGpUVIx7YG/o+q1OCp31B7lwFdI5FrSptcqWlTD0gwQxyLoVEt31aytCKAx5TeiW3YbxSH8V1UaTs5yqqQjRu9kbWaOKZ19qtcNVg6dfgP0VzaoPTwMLTDLRGeOzc0b9u5l3ksvtGqJmcJNWrubkOd5lRN7vBUlnTVUJHC07DBWbzVDqwOklAGpkwqqVZZZTNEYhrqgVZqBCufyUTWxEKTZVINC4UPTuFIVEto4KYURRKBY9GUCihWNLU5C1+xK0BY+1GVqdl4aqwM+Q1dtfkcVdVvmPEOEdQkDauEPVuCn9Sak0aEWhb3gd9vxV1OvIPEcWn7JLs7armRnCPrV2VBLDuv5c1KWh07M52l7MseC+h3TqWY/6rz+paOktcCOeMr0G/2g4HdIg80ivnNqHvAb3AnQ9HKLLRf2ZWnbE4LXDrBgr4h4xHwhM6206dF4bUogHxIC2ezNpbNNMGpUaDyiY84TKEmFuKPHrdxq1QxoJnAkjHEmPCU02zXAApswOHh9ycoqwY1jKr2iG4a3EHTvZSZji5xcUjYxG2pBokqutczgK7aFXdEBKt9GK7ZzCw9EPcgaRREyqoB1zlDeUahVDnpGEJbUUjUQDaqkX9UoQ19Zfe1QbDKtawrrOC2Eoqi4jgqrS1efymCim2rwSdxy73QaJGrOn8LhrOCtfbHHdKk+gN3Q7ydSQrKaVafe0U6T2znTmpigA2TIQzi06CE3vQKJXpHBBOGJB8R9lOo+OarqvkJZTsZKiVGpzRIaCMICnjqu+2jRImEseFH28Fc3p4qGdeCARpYXAjIymDqzREHKzLah4FGCvICZMQ1NhUmOK1dm0hq88tbwg6rV7I7QgCH4VYS+yM4/RoicIJ7spgHsc2WmUud7y0NESTnxohX3pboV2uYSq7rYI5iFGQyQe/aIfh/kfult2DodEvfWgoijc7w3T5KMl2iyfQPc0xVbuOyfylZm42ZUaYwfgtSaZBhdvKW8A9ozo4deBTQkGugbajiLVpLi4mTPOTCRWggStPtm2//HTMR3THk79FmYimfBSaHXIsu60klCAqdUqsFOAIplEe0ACC31zelG6DR2s8qovUnSqSZSnF7CBkq1mdVQwSrMDTVAJeKORAyeHFa3YGzwGgu1OvTokGyXZk68+S09rUgBYvJyyWkVhG9jdlJuIP8IinSCWsrcwrWXWdF5znK7NCihh7MaKFS1YqKVYHjCt9r1lH5ppWD40D1NmtM69eIQVxsVp5fJNjViJUC7qmflTS5F+NGauOzsnE/NCu2A4YDj6LYgEeiidU36yaWwfGjD1dkVBwlDm1cNQR14LfFoP8Kk0m8QEy899geIwzaJjQ/RVV2Fuq3TrNpGQhhshhLgWt6Qrw81SEeOjEsI81c2otO/s9TdoN08kLX7MkaFVXl4+GK4MBs3jlKOZW4EKluyKo0E+Cm20qN1YfFbITjJaZFpoYWG0H0TLTji06LU2F22qN5vmOIWLB5hF2lU03bzSqe7j/AEK4pmqumyCs/d8Uzp7Sa8cilV3UyVzmmKo0L6rlXRqQ5SrhCkoDUPXVQ5geNRr4qFK43SY0KDsq8y3n81y2fqhww9Gqp2zLjZxNIl3s3EGdQHZH1WDdTO44cQD8Fpv6VbYa2u6hUPcrtDc6Bw931kjzUe1exTbXDhHddkcksl2PwzzarqoIm/pbr3D9wqIROIFfMKkAuOalCfVCqFcWJ1sHY28d6poOHNJPIoK2FJsWW9mSJMgdF8+iRpJHOF6HStGxoI6AfJWGyZoGjwhYZecltossNmCtazmptb3/ADTq62Gx/TwS2psdzcahB5seRbCoyiFULsHiiWXHVA0NnxlEUqZCyyjG9Mqmw+jW80UXjkltJ0HRRuLs8AhHWgtjF1XkfVfNqHoUn/xDnqutvkk8UmwqSHra444Vk8QQf38kh/HdVf8AiwOYS+r7QHQ0a7XCgHDRLRfN/wAxXPxwGhSfEzrGro5rhdyPEpWLxRddLliYrkNXVVz8Slv4kLra4VVF3sVtDu1ueGFbXrCEiFyOa+q3uFtwwkiM6IXwyZ0QTnESvrm7lBXl3OAV6MJNrZFqggXUGZRTLkPxxSJ5VlvXIPRctB5G1ZB1lc64DhrkeCHJlUFLrB8OHirqgh5Q1vqFdVdLiiwIT2dKHtIcaeZa52NDrrhezWoG0rT2b4/E0xqOPJwngV5ZtcUWhn5nTMyY8/si9i9qPYVG1KTyXAwWme83lnzQhJNUyjjYB2q2Q9hJIhzMOHSdVmWhe+31rR2pQFaj/ciHDjPEELxjtDsR9vUIc0gTx4ISTWhUxY0SrDQVQCMoZCRsdBdjbjBWhs2CAs1RJCZW9zGqwZ02Xho0TRlF0Umt7rqmNG4ledkdcl0F7n70Xxp8/ioCqphyh7UPQNVteXoqNyNQmjc/LouuoB2P48VS7FFrWgqwUApvo7p5rtNyntBpMGqbOa7UBVHYTIxKaMdzVrXJoZnF8iyiZ242DGhKWXlCpTwchbndlcq2rHCCFfH5TvfBNxPOHXDuJUqdw46Baq97PMfMS08EsqdnajT3HAjhiFtj5OGSJuMkAMmMuhQdd8JlRu7Sqz3wfohYVowhLYG2HC5JU3XBOASgWOV1J8J1jiuhWw9tJ5HVQrMdz+K7TuHQeAQlWpqqxQjK3OM5VLuqnBdpqoupkDPyVVQhFj54qym3VDPp5wvqb+q44Ia/KID8IDfzhFtfKKAw2x4nkrhV3ckZPyVbG7rYPi77Jff7R3DnLjw5BMFL7JSYBgBuQZHdiRz1KGNu0Dfa4An8xGJ6CNeavrW+83BMjQE4jnlCUaECKriAcYiPIqUWPwOez/amtaVw8HUgOAADXNOsjivX7yla7TpbrobUj9wvEdnuZTBywuHOQY4a6rX7Huj3HZBABjxE/EFaMdS0yWTW0IO03Y6raPMgupzhw4DqkdPA+S9mPaJrm7tUb7NP/pv3WZ2x2YoVu/bvAJzH3HBSy43EbHNMxDCriFfeWD6R3XNjrw9UMHRqsckaEW06wTKzu9MpNVA1U6NaFDJjU0UjJo19OvIyrWTwSSzusaphSqRkLyckGns0JjOm/lqjABHe4IChXB1RTKkeCWP7dglsue3QQCI56IStbYkYRtJ85H8qbhPIH19E7alwLwKWvI1Ctp1gUVWth+h1Qr6O7lSlBh9kEsKk1yAZcDQq6k+dCoSTTDQSQoNPPMK1pUQRlMtoQ62ixwAIM+qV3ex6bpG6PkU4p445VjBnIn6K8crikkxHExtXs7GkoC52aWHj6L0J4byUG2jXfNaIfkXHT2K8dnmZKlgrf1tg03/lBk46pVfdlIJ3MdOHgvQw+fjmreiUoNGNqAt0UTWnHGOKa3ux6tMZZ3eBSerTzot8ZqXBJog8Z6KHs1exfBhOBqmAUBqcWlANaHOxyVdC3DcnvO5cArabt5xkyfl0CZI6j6qHHIHgJ+JSTaVrWLt5zA7hiB67sT4laZrVF4Tp0jqEtG53HHeY7qRJn/Ug7+qJG7HPUnygq1xO9xcT6A9ea+q0BBO83e5aY4iB1UVyOxhsLZRuK1OmdCQ4mPyDLjnp5ZC2G3ju1t5ohpAAA5N7vyhd7F2pbRdWd7z+6zEQ0e91yfkp9pWdwO4tPwOv0R+T1kkK4WmwGpV4hLL25dTO8wkHopU66ovnSCtbdozJUw6y7UtcNys0OClX2Vb1hNJ+6eXD0WSe0TorKNVzcgwsk8aNUZDG72JVZw3hzbn4JbEGCnuztsPECZCcMFGsO+weICzyjRZOzLW1RMqFwRomNXs2w/23x0KEfsWqzqOiyZcXsVjKg62rgjqiqVchJAxzeBBRdvcEahYc2F9FYyQ/tyXDeBhXCpIjj04pVTrwMeiuZUnMGVlnGkkhlsZtfJg68I+6i4cOPwPiVGg4OgDX49SSrX8jkdEttciNAlzaN8/3ogKjN3n9k59mGmNeZ5earr0ARIy3nxKZtS2gXQu9uQMGV1t0RqFReWLtWmDy4H7Jd/iLgS1wyn+H34OujSe0aQIVjX8iklG5gYO6VdvyR3srsmF9CpjprzAOoVltVBPeEZylge5sDeBhfe3eI8VLJgp6Cno0NMgd5pjgAo1ZBA96TJSu32m0b29rwUqu2mNALQ5zvurY/Ey5FpE3JIZto03uO9wGBzWW2/sKmd44GcGQM9ea+u9vVIMBrJ48Vmb/AGsOLi/5L1/E8PJBL20QlJNgv4GDBO9/p+6vIgGMDkOgkyUrr7Wc7AEDoraVUimTzx8P1Xqwiuybf0U1L4kwMBE2bt2EHa0vij7psEQmW9AbGAculyHo1QQFJzlOmhrFdC2AbvTOmqto24q1GU2DLiBpxOmiDcSAW7x8sCea1X9P9m/+SpXI9wbrePfcPoPmpr7Yz+jZtpNY1tNvu02ho8tT6rIdp9pD8RSpTg+9/v7rZ8Jlays+GknxK8i2rfGrXe+dXSOgGilD98/YaWlQ7aSJBwRhfV3S1Su+8BUbpUYH+ejx/wAgUOHy1bIvRmkti2ocr5laAZEjrzUqrYJQh1SMogqxqELcdk2e0qNaMT6LBUhBXoP9Oblra7A7iRCzZlovjZ6HtHs1TbTLjAMcMZWLp14PeaSObT9F6N2uqRRjnK8voOfvRIgc1mnFRk0iuOTatmktNjNriWOPg5v2Qd52cc3gPl81ruxu65rnRBnPRNtr24LCUXil6eyYPde3q0eT17AsMwR8UP7SOK2u1bJu7MLG7ctQ1pc3EaqMPWemiso1wdbcxnj0KuZtDmJgfslYitevmGmVS7aNVp+qp+gxMl8rPQhtFsaHqpDagBkNPQRhee1O0D2ACZXKXauoOATx/G4uhJZWj0OteBwwwydSl93ZmrjcPQ8Vm6Xaqq4ageStpdpa/ByvD8dhTuxXknXA+tuz1cwIPotHZdhazhJIb4pDszbFd+TUI8E1O1LiI9s//kV6Efx+KrMkvIknTHlPsKB79WB4x9Et2ls+zozvVw6OAMrGbZv6pJmo8+LikVR7uZyj+nxQ6T/w5TlLs091t63bIYwu6lI7rb73e6A0dAgI7pQoSuX0qKKNchFe5ccEkoGvoiS3ig6zu8ApsYjTpxqiHVe7CiSotb3kLOZ2vU3W41JRe/vNDuBSe+rS6OSP2JWneYfEfVNB0JLZfTqGQr3SqKzYKNZBCMmchVVYNBr48TovUdh2HsLelS/NG+//AFOzn4DyWA7H7ObVuWtiWt77jGMZifGAvTH1ASTqTlZZuof2VW5CDtnf+zt3Ae8/uj6/BeW1HwCVqe31/v1hTBwwfE5P0WRrCS1o4lHFGkCbtmx7NMNS1czV9KajeZYffHl73khQDmFzYO0Db1qbxo3BHNvEJ52i2WKbhWpCaFXvNP8AlJy5h8Pkr9WTbMzXklUFkoqsMqtzMpWFA73ZWl7LXYFRpPBZ2o1XUa27BGoUpxtFISo917T7Ta+zpuDhvTBzn3Tn5LzZl0d8oD/Gi8NE4AiFfQORnKzOLu2aYVWj17sNchzCMBaHaDZYVkOwdM6g+Ihazaj4YVW18UiT/wCiM9tVvdWE2+0mk/gtrd1ZZlY/bDu46dOKwYf5Guf8Tzeo8tJVLa8+uUTtIt3juoSjRJheqjD2DXgkhUspIu6aq/ajGBj4qkRJcl1iNUxt2ZQls8GSBAJ05I+2OVSK2Nv1NdsBojKcuA5LObLuIanbL4RqvShwefkWxRtG2mTCQ3LIT3aF8M8UmrknPBSyDY2wKo7BCDcrqjsmFVTbLv3wWNo1WW1jAHOJS1plxRt4/VBUYAnmphLhlVPrbocfIeStNQNBJSavWJ8PulQWca+c8j8D+vzV9tW3HBw4H+UJTdnocFWN5cUwpqbiHAOGhXLepiEFsm43mFh1bp4KbXwUHxRx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4586" name="Picture 10" descr="https://encrypted-tbn3.gstatic.com/images?q=tbn:ANd9GcTBAtw3WGb5LPw5dAEyIGrQ85n2GjOsaBj80JgRCdBJyt5hnq7f2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43213" y="1844675"/>
            <a:ext cx="605948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12" descr="https://encrypted-tbn1.gstatic.com/images?q=tbn:ANd9GcSGY_5Cm7IhYLIaA8GyjktYHMU3NqNDPL1XZR5yEHCcv_xLXXsR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43213" y="1916113"/>
            <a:ext cx="5989637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0" name="Picture 14" descr="https://encrypted-tbn1.gstatic.com/images?q=tbn:ANd9GcROwoljOHcdPBCksMbZmp4WNsx7RXqx3lMnQdOxg5J18tokQ-0g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916238" y="1916113"/>
            <a:ext cx="60388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2" name="Picture 16" descr="https://encrypted-tbn3.gstatic.com/images?q=tbn:ANd9GcQWJu_CxYmnp3cr8FBr0OLMXNERyHAB-WoWWUbUlXdK_E9KIzmP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132138" y="1557338"/>
            <a:ext cx="576103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6" name="Picture 20" descr="https://encrypted-tbn1.gstatic.com/images?q=tbn:ANd9GcQa_JI1MGtgRvP-kZg0EDEH_i2tB-2jQXSmUlUhuOr9dHXCFubp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776538" y="1916113"/>
            <a:ext cx="6159500" cy="424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8" name="Picture 22" descr="http://kitchenserendipity.com/wp-content/uploads/2011/11/baked_ziti_2_web1(pp_w689_h495).jpg">
            <a:hlinkClick r:id="rId15"/>
          </p:cNvPr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843213" y="1773238"/>
            <a:ext cx="6011862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08" name="AutoShape 26" descr="data:image/jpeg;base64,/9j/4AAQSkZJRgABAQAAAQABAAD/2wCEAAkGBxQTEhUTExQWFRUXGRwaGRcYGRweGRscHhcXHBwdHhsaHSggGholGxofITEiJSkrLi4uHB8zODMsNygtLisBCgoKDg0OGxAQGzQmICQ3LCwsLCwtLCwvMiwvLCwsLDQsLCwsLCwsLCwsLCwsLy8sLCwsLCwsLCwsLCwsLCwsLP/AABEIALgBEwMBIgACEQEDEQH/xAAcAAACAgMBAQAAAAAAAAAAAAAFBgMEAAIHAQj/xABCEAABAwIEAwYDBQcEAQMFAAABAgMRACEEBRIxQVFhBhMicYGRMqGxQsHR4fAHFCNSYnKSM4Ky8RU0ouIkQ2OT0v/EABoBAAIDAQEAAAAAAAAAAAAAAAMEAQIFAAb/xAAxEQACAQIFAgMIAgIDAAAAAAABAgADEQQSITFBE1EicYEFFGGRobHR8MHhMkIjUvH/2gAMAwEAAhEDEQA/AFxwQLEhOwEb34edVMSbDeZg/rl+NE21uGSYFoE/XpQDGYkC2/i+L0sfurJA1gVOstZQz+8Yllk2ClyqRNkgqIEcwCK+gmAEoSlIEACwiABsBXz72F1HG94n/wCyhSp6RATHGSYrsOTZr4NIMq1Kkn0or1VpWBjF9bQrinIWFbHaR8vSrGEx0+YN6pJaKrkzNQY7ASCW1d2s/aG3qOP1pf3vm2ktcXhheMvb51ul8kg2jn15T5UOwOLEBM/xE2VO56+VXHXk6Vaj4QDM0YPcXvCWk68XauZ9vHkt4vD2TK0rBULSAQQD6k/OjbPaBPfKRqKtIJKU+Ixw2uTXO+1D2Jx+ILjOGeIQYSAhRKREwqBAJ39KlW6glkIU3ELE3tWB4JI4Qfvn041Sy51UaXEKQ4LFCwUkehExV94QDa5IPyPKk2Qg6zQDAjSMeQPAodI21z6c+htUGIWoazoUQkajawEWP125VUyTEaGsRJ+EJV6DVPyiiuGU0hanlrEqTEH4YgcOVZVSwrG/NvpIqVzSsQLxPx7Cn8Q0lvc2KuSdMz+uYpoYy1phPhQmPtKVEq5yTwpQTnSAtxaVKnUrTYQUzYEiCD1m9Wv/ADJfOkmybxwJv8vzpmrRewHEfr+zatWoq5rA6/G2nH0kXaPChn/0fi1XWBeDM+EncSYi/ChOFzpxxUvcN5sZ5Rwp6y/LkuJkmgfaHCNpJQSLiRbfofOmVv07EevMZTA0r5EY3HcXhLsjmKG3O+dSpVvBEcdzfpYeddNyfPGXx4FQeSrK/A1xnLsQQpMX6c6YS4hBC21QoXKDO3GiUHalttIxfsmk/Jzd+PlxOsd5614aCdmM4Dze89ePkeoo3NuVaSuGW88tWpNSco24nqBfaxv61ukdBWgVWwNEUiCMya8TYnr+jXpNeGrXkSjmWkpgxBm/IC8nyP1pedzrBt7uhRHBN/ntRTtQ/wB2w67ICW2nVH/C3zAr5x7I4VeOxbeHceUlJuozBIG4HU7e54UjWLDM1wANyRfjiM0nIGUHedazj9ozSAQghA2mfEaF9isxGOxLinPElABAVxJJuRxiOPOn9jIGEsjDpZb7qIKCkEHznc9TegCOyacI732HkJ4p/pO6evMGsOtVDIS1yeP/AAbQ6KM0bkMBSYIBHKLVWcR3Rn7Bt5H8Kmy/EhQBGxq640FAg3BoaUVrICu/BnFyjWO0qrnSSgDVy5+tRYnApcbhaNQO6VX9L1jEtq0G4+yeY5eYq/MimaLdRbNuN5DabRVPZHCm4ZTH9yh8prKOLSqTCoFZU69z8512nz7iX1EgFXlG9j148KgyTJ14twtosjdSyPgB4DmelCcbiZgXPmb+VdN7DYY4drQsQtR1K8zED0ECtGvUNKncbnaZ6paHsg7EYbDCUJKllMKWpRkgwTsQBccBWmFKUOrQBAC1CLnj70YTjIH0qTAYdOoqgalGSeJrNZi25uZcbzZnHgb286kXiwoQD7VdfwiFpgif1zoG/l5ZlaCVJG6TuB051D518pYCA+22JxGHWy8wnUVnuyIJ8W6LAi5uPambsxka1NBzGFSnVXKSYSmb6YFrbHnWYfOGyAuQQm/Oi2G7R4WAgvo1dTAnzrSwpQrYwq06rDwqT5CEMuyphgENNIRJk6RueZq0sCq+Fxza50LSoDfSoGPape/FaIItpAlWBsYu9tOzf72yQmA6m7a+KSPqDsR67iuX5gpxg9w8AlyyrfCeqTaRw6V25T1vPakL9o/ZpzEsrLbRU6jxNlJTqkTYdDtHGgVQh3h6TssUsFj06XUqIu0pP37+QoBhcEsBId1OJPhFyAJ2E8/wqfLuzOM0y9paVM92vVq9YECfOrOLfQ0kh1KkqmUgKBEjjHHjcxvxpBcgY5Tf8jt/U9J7O6QXPWGv+oPPkOY2dmuyOGQk96nWuTZxRKANhCdja9+dXM17IYdfja0sKA2R8J80i2/EUE7J9okuANeIqTaCJOnYGQIq92j7StsNlOnxnaLGsas2JNcprm48ompxIxJbNz8h5bWi4M6UypTavCpJgxtagWd5jqVrkkczRrI8jU6rvnvEtZKtJ2E7TzMUwZpk6A2TKY9q2UZVPe2/b0noRVUW4Y+sTMBj/EFchv6fWmZ/AlQD4WG1qA56Ttc778aRsc33azp25evCiuHYxC06YOk7yYtyojKFsb6SKt3fKrZSN9Lgj7azpv7O0FOskgyfs/DNPiV8KQOyGNQhCWykIi28j14+tOqsQhI1LUEjmTR6DLl0M8l7SWocQSw32/RLwr2hSc9ZmCuPQ3q5h8Yhz4FJPkb0wtRDoDEGo1F1ZSPSWVKrwEG9alUVRxmOAtb7j61LOF3grRV/azjYy95AMa9CJ56nEA/ImguS5M0zh09ykahCtXEnnPWr+a4ZGPxSW3QFMtgqUmSJcsE7EGwn3FMOFyhpACEJKRFrkj/3EmvPY2v1m6YO2/b4fvxj1FcguZNk2YhaQZ/XKixRPlSpicEvDqK0glB3jh1FFsuzMKAg0lh6/Sbp1RpwYSpTzeJZG/g1MKK0Als/Ekbp6jmKI4XEggEGQamQ/NVH8NEqRbmngfLkabNI0m6lLbkfiDzZhlbeT4lGofQ8jUDL8jqNx1qBvGgiP15UOxeYpQ4JMa/+Q/EfSpLgtnX1kqtvCYWU7evaEHMRzrKtcd5NpxDKMqQ24hS4+Ib+fGn/ABLqQrUDvSdm2HVdadkpNo4ki9ADnWIRqAIgWgiY2rQxGHauAQdoBgBOrrxp8Pn91MGBUTXPOyfeONrLydBMBO/IGY9a6N2fcSpAMjbfyt9azTTZXyniDI7S4l8itH8RF5qLNMSEgkRNc/7Sdp+7QfF4jt51IzFsohqacmUbIxD5So6C7OkGwRIkDlefQCrGJwX8adWgBSTCvi3nbjSvkz5Vp1myzJPzpuxeOQopBs8kAJWLhQH2VDnWlkZb957LDhqWHUURqRf59/3aGWMappaVFzWrYkAhSRvqKSIKfOfKnLsxnaH0FKk6Vp3sYUP5hOx6cK5u80+nQooRptJCuEzEAmB61iMy7p5tAUS5rggWCZULSDBEb1FN3XUiZ3uj4ugTVWzi9iLceXHH9zquIx41kCbAfDEieaePp1qZjE6tiFeVj7GuZnOSXiJ1XtpuZ6FN5ij+EzYKPMjcHwrHrx9aUrO+ctMxsE6ICQflGrHYJp9Ol1CVjhNiPI7g+RrnHa39ly1yvCuauIbcseNgvY/7gPOnXD5qNlKB/pcEK/y40TQ/abgcx4k/K4qFxFjftA3qIMoOn7t/U53kmAXgcMlspKXiNSpAus3IB2VAsDtaaq9q1qdwoU6Ed4mCeaYVe8fy7x1rp7jCHCCoBQAIHFN44c7b9TzpS7X9iFPoJwywlRvoWSUm2wVuL859KCKRZw4N9b35jmHxlNGDONR6iKLGYrQmwM7Tw61UzXOhpImVEe1As2zZ3CqOHxLSkuJ3nc8iCLEdRQdjEKeMISfM1oUqDDVtu82qOLpPvYt2EPZEwHXSo7I4db10jBYRCWgojcVz7s3hVMheuRJBk7bbCNz0F6PZhnykpUhtKl6I1AiIn1kj0qfd6lZyVFxx2gMXjFWyubHkD+pZxeOSlSl/CE/Or+KxxUGXF3mIF7AAR04+80i5u8XtR1BAmAFWE2tIJixmSPqKx7PF6NLgBSdlpMieBBFqh8HVTcSwq0KxXI23zt6x+x+ahweFMjnQ/B5qULBQogg0mYXtAtAgEEda1VnEnVAB86pUoMdeYytGmFK8Ts+H7RNqa1uLSkyUq1ERNthxm1qU+2HaF3uiMOha1G06dhxN/lSp2exPeOlwDvFpskcp3Mc6ZsbmoGkAgWvtqKuQHLb3qA1QnKdSN55zF4Whhrux32AtBXYvGOIOtQVBF5BmfXrvT5ge1jU6VEpjj+r0md8FfFPU7dBHP2ivC6km0AzO4MwLiJv53io90psxbmYz41zoNp1bC5ihwHSQoVXcydtRK0fw1HcpNj5p2+hpCyXGKacEGEkXBET05TN/+6aWe0bYOkqAMxE0KpSU+FhcQ9Gtm20MJhlxHJXlY+x/GlbN+169S2mUysSkEjiLE9Iv7URx/a1CPDcqO1rTwmYtSTmuKcRp7mzsQoASVSCSobzPMfhVKOHCE2vbsYvi8XeyqRfm0sYTNHVrAOpC44qsqBeZm9qFZ9mHepCSspKVagqNiAReDtfh7VAHFaVOLVpWj7KRc3EzO1h86XXCp1yAReSTyHP8qOKIJDbTOp4mohtfSPjWYNEAlxMxe9ZS232dbgTiHAeI7r/5VlR7mneN+/N2+s8GDCVySdJlJudiCJ9N/SquEycuuoZUIKidR5XMnzEUWzFhYRIFiAkydpMWtvMVpmGI7otPBekkb8JT4Ve9j61o5jbSPsLN5xncyNDKf4K1NjcpsUkwBPiuDbgRQhjFqYWS2VAHdIjSTziN62yrO+/UEleqBJuPuos4EJ0EiZI9pFZLF8xUwT1OmYKzZGPfSVNtwnqbnyG3zpBx2HedX3RbV3ifiBFwes7Cu8N5glKJMaQJpGwOZKfxCnLJmQkkSEjh/wB9TR8M2Q6ATT9n4RsZmLGyrv8AiKzGSPSEaIMbEjl58qjxeGdZI1pKeR4e4q9mTT6Hi2qS5Nr7zsR51MhbrDgbxCTB3Su4g/rhTQeexXILIji9tv3iAv38iwO/DnVrBLJIEwSbn9cK8z7LUNYiWz4FCQOR5fX2rbL1QtMc6I1rC06izkkvDOb4/UptKEaVJAASkHnx5zXgxrqTLiVACYVBAgwNuPAxRd1TanQ8jSFAaVtxcbXEbiRXuNfxC2Vs92NBM61CCLyRBvtxpZnObKRpM2ti6610pCldDzrzv8vrNhnASlKkLJFhBgwb+hTbpRnLc/Egg6eiLfI+E+lJGJShlgDWFLUfhEEAX4855U05r2bbLYdQruVKSDCSCCYuI4+tLYmmgII0i3tKlTpWI5v9I44fNhvIPMg6VeZTsfnWrnacTCElcfaFp9ONJuWsKKQhStUfEYifThRg6UIPC1UoUy1zewnlMRjRmtTHrAvb/MU5gw40jD944hPeIEEuCCkKgpmDEiOPLjSf2RwsNoICRq4nYbT1m/X1ppyzN+5xCXJsTCuqeI/XGK1x7qMQ6HT/AA0kqOs+FIhOslQ3kxIETsOU6WCHWFmHhGscwuMKqWQWJFr/AHlLMnCzqKgTqClQIlKbH4yDFxHS5mKjwGKSoE90AhSQpQJlISkeFUgTxNwPtDmYFZjmQWG0F1SUKBU9uVhKVgggar2vBjhBG4N9mMrQtsoUFolQLTygSgqkEJUVAlKjwIVEmL8dnjSV+JlfH4fWUulAUUhSg1pE6AlF7eFAG3MhQgWk1nkJcUtbcFLyUpVMxEDSABsEkAzAiCR0esFl/fJdUlKUPtqlTcQFCUxbVZXg0xJSShPCITs9yjQrvkJX3Tp1rA0hKSDYlI8QglNogA9KsADpLLvpvEzOsGvDrSEkOJWPCoH/ACSeSkmx9DxqfCZY69YSOZHAUW79tae7KIgo0qgSTdKoiygTq2j4OVM7Wass4dekBPCbRJB352HCs6vmVsqD1mvhaq9MtUb4Wvb17wJ2bwScK2Z8ayY1SQBMwB1i59eFW1YhJMFJXeDIkDccePCqmGhbkJIcUACQm5jTMgATYW2rR3FqMiRAv4dvYRxH57UuUa925nmcSS1U3248uIUUve87xq4TuI41606VL0eETxSdzaBceHahSHybapE/oEjcX4fnUi3ilUSIv4Tvy3+dVINrRYiElYru/hElJFr22tyFvOq68a4tJUFIC2wozEG5EAHcnc+23CDSVJJMDUZlU7bHfhO305i2swXhFK1aVhViLERyjf5VXpXHxlHBK6Q66GltpGtRdjxk28fGw4Af90OzMuJZaUVQu8byAOB+Zqtgc2w4SSUq1njqMdLcarZlnHeCCbTQgjBosy5jYCDXseRIXuf6hfrfhVrsvjFJdW4EhenSQkn4rniPzqg62lW4ngDyvx6VC+n93WS2qeo2NNhFK2G5hQV2tYx7U84blME3iPzr2lNnN3CkHQ6eoSSPQ8a8oHRccS3u79oz5iys6DJglVyZ+ED53BqdGXpfw7iFiSmVIM7SAPqke9Ww2S49hzayQkcNaQVW/uQYnyqvkeIh9KDspJT94+Yo/Gk065upI3Gsq9m8EGzNguAJGykm4/3CD9KM5i9ZJ5ET5ahQ/RpKh/IZ9A4pP/GtsbiQULUDIAn5ikqoJrZomz5gfMSfM8aru1tzBI9IFz8gaH5M+Ubbca0zDFCUHrJ/3JSqPZVVe90kidt6o6FQQJ6f2XixSwgHLa/W34jpiXmH24dGwgKHxD14ilLE5dCu7QdRNxzP4QKgex0Jid6Fu4476iYqcNTYTewlOitqx3/qFsbhC8thlB1Lm/IbzfiALz0roWR9lGGQPCHF8VrE36DYfXrSR+zlQW466blICU9Jkn6CumYR21ZftjEVQ/SU2A3tzzEsXijUJ6e33l44FMXCfKBSt2qyBRbU4wVBYE6J8KugB2VG3D60zHEE1G4uN6yqddqbBqVx3vsfOJUatSk1wZxLJsCvEOaySlCTc8SeQ/Gn/WpZuZobjHEpfcSgASqYA4m5+ZJ9a6HknZxsJSpY1KIm+1+lejZjiGB2HAmFj8TWxFQgmAsFhSrwtpKuvD3o3hezGq7xn+kbfnTK0wEiAIqrmD0EJ2mfX8qaCEi3EVp4UX1lNrLMK2dISieVp/V63dyjDOgpUhCgeBH3GtGWpVz38qsPtEJJG4ogw+lxGukg0Aivm37PcP8AG02EqAiLgadSSQI8rcLmpuzwaW2rCkEkEpUFauG0E8eIPrcXpwUq1JOa4hhGJUouuMuSkhTYUUqj7KgElJ8iJg70XB4li3TJuOJGo0hVWWLRjEYhBSUKTpemQqybKHAyQJ8hSrmDzTKMQh0lsqcWWrSfEVE2/l248top8w2MS4nWkyNtiPrXG+2T7uKxrzStPdtGEEWAGrn/ADWNufvWitTvCUVZmsN4GZCUyglHdoOo+FMqSmbFThulX8ttxaakwGBbUXHW0BLJBBITcalaYB0/w+c6th7mMD2RBSlRCnEj7JICTtMgQTPnVl7BKQU6tSUgadMW0BSjpsYABUBfghAncmfeKZ2mgcFW7a9riC1t90AGnEleoaSdIKEiNyVEhYHFIvpHCo8x1LWpZIC9lbEkieMXmJnjI47Dc+WEQVaiCCkATeZgqVMKjwnSANzvE17koTAC1gt6ZF5UPEJTfpt/MNHWCEK41iNSnurCapfSYkkT78YEk3A2kDnapAs6pQZi5BIieO/H1+lQ5o1rcPdqkKMm1zt9lPxfLnRHL+zbqgNUpHNZv/im/uTSZom8SNEgyivEm5UFAEA7yDx26+woXmDS1KuCeRHC3XjTmckaTdbq1HkIT+YqJeEY1QEDrMnlzmrLStLLSBiJh8tJmSRyAuflVk5A6LwuP7T+VOWHeSlUJKEATcCR/wB+deYnGBQjxK6kwI6AC89aJlEJ0RyIkadJgk+350fyDLsJiXEoWMRrmyQUFCuhGkH51WxuVyZkCeFF+wGDSl5Tytmh4QLlSzt7D6g0N0VQWlxQojxW1ju2zpASGk2tw/EVlQDHAfE4J47fjXlIeknSUWmXXEAKH8duSg8FpCiQJ5gbTUGZJ1FCxKVSlQG10GVIPIg39xW2HxqmUp1q1AKKQrygpPQ7j0irubNB9CVoMeJJPQgiR5FNdc3mW1bNvKOYJjElOwLaoPUqJPtY0DawSkJxUwWglJSPPXKR0BFuhFMWJbV+8JVEtrbkHk4gkEeqD8jVHDgnDlKrqCkoV108fVIB9akGLhjt5QLnDRVhQuIUPEY5p8P/ABn2oc20paVPTpGhuLTqWpCfCOu5J8udMeNw6l4QNJErUIHmbD/kDUeDwSRi8Ph9RUnDJki2kqAAv/MqSDyERfhFSoERieNflH8IzEhQefpDXZzsqlCA4+nvHCLIPwI5SPtK+X1powOCWkHUQRFkgWrfCvgiamXjJOkep5fnXm/eKtZ7MN/p+Jt1mCLmZtBAWNabaclKUoK7mABJ6xuYqzhceBxo9hMHNyB51mNyptQ8SQevH3FMH2e7rcmLL7TUaZdIExGbhAmhONz0ggBSTq67AeX38ZoZ2qacw6wkJK0rnQry3CuRHzqhgst1GXDqJ+yJj866lg1RfFzL18bTFmBghjP/AP6pTohUL94tXWck/aNhVgJWru1clW+expZY7Mt6YDbaRyAA+gqljOw6VbKArUFuFIExWrXYtfedbw2esL+FxJ8jVlTza+KTy2rhLvYJxN0OR60GxhxeGP8AquQOOpX0mrgXNgfmLQqVmJ0M+k0KjaDWmJdTHiIjzr5wR2zxiR/rq+X3iqrvaTFvq0d6szvcgewijFK5FidIynUZrAaztXart0wwC2hQW6bBIPHqeApLdxbpVqS6rVvqQkmSSJjSZIKTF5Agcd6WR9lEpHeOq1K5UyoyzSmZAHIfq9WwwSlcjU95r0vZpAu7ay52ex2LSO8dEIIBWXVBOgcRYeKOZAHWkzEmVlKVEgqWdREFXjJnzJ60Sz3DNuNlLo1JOxuCNovz87UrYTHBC7za2/vRmqZ9o3hcIaDljr2jpge0PdNlKiYSIE8PvoEvtCVK3MHfjUGCQl1ATq8Wok+o614jLg0EmNp1KUd/cmONUC2MOzMtQADQ7mQ4xZBghKgQdMgHcEEweN/pS+/DSUtlKgoqUok2kbJtO0ydgfEaPZg8kNpv4uA6UvOY6ARoSJTAHCBYH79+NOUjZSIp7QVSyt5/SHstcW0kFIT4uN7g+tqjfz1+SNQHp87+VUMPm0NBMSR+hQlWOvJokyynJjQ1jnFdeY/W1bKdAupYFKjubL2BiqD+LJ3M10EdI2P5y0jbxH5UKxPaZf2YH1/7oENSthVtjKFkEkWG/wCuFdK2J2E2VmjizdRjjRFjPVob7tpOgXlUytV9ybDptWmDyNa9QQAdMSSQkCQY+LnBvtzImmDs/wBlm1rShxzWtRs2yoEAcSpw+EDomaG5XmFVQP8AKKK5Jkkknck3rK60rsFhAY8Zj/8AIf8A+a8qnvNOF6qSjhJcw5BSFLASog/asR6GTpn86h7OZgUmCSthSRfikEgJ1clAnfzNa4dX7qpGqQ1rcbPNKVkLT/gokeQq/hMIlnFlpQ8DwUWzwlRC1I8tQBHRVIlgLieaPMIrBUUACO5cKXBzStEhYHImD79apONRCdpdUT/gU/hRHDsrUy6jZ9CdMnjpOps+RII8lGtcKkPtyRpcAMp4g7Kjn+MULNl8p25gjNcWpsQg3UAm1ilJm4PBWn5CguWYkN4m8bRvtyHyijOYIT3ugjUq5UZsLAaQBvYxM87UEwGRuYpalpAQFEkrM8+Am/pAqqlXVg3P87RzCNkJJ4jrh8xjb0only79eNCmezgbbkrWogbmAPaNqkwrkVmU0FJofFV+ta3EZVY+BY1WbzdJJGq9LuPxitJCQZO1DMpZdSSXJubUwKpykxbKBzGntEgLYVO4GoHqL0sZY+EnURNEc/zEIYUSblJSPM2FLOCxQCZNWXXxCDrC1o0/+S/lHqa0VmCt7DyoA1jCdh71G+7/ADKJ6DajDMRrBBSYcdzePtegpX7SZglwRJSDaev6+lRYvHQIFhUrnZp1RZ70FKXYI3B/tuISuJsaIgFwzbR7D0TcG0VnEztTRgcgcwxSpxBGpIUNQsfCkkD+0mL8qYMDlbOExRw2jvdaNQcWBOkiCNrQRuKau0+HUrCpKBrUhQKr3KQlQMczcW6UariL+ETVwRYVQ+XTa8U8vzmVQRcCw67/AHURXmJVbUR+vpSu3h+8cLqIiNuHmap4vGK1GJBNoB+kVCDiejw/jGY6Sx2hxhAIm19vzPralht8rWEpEk8BzpwwPZzvYLp3+yLD1I39KNr7HthGkJAHID686MtRQNNZXEBmcEMBOfMYsgyLGif/AJbw+Lxzz4f9V5nXZ3uvEmReIv8AOlrFuFKwkpmdrmOXGaMmV9oKvXegt3W/xEInFhaoUFLsbAxw21cB86tq7LuuJTp0oA3kkqJ4yQPFaOURsON7s9l6RClb/L8qdMO4hNiqenXaoaqRosg4UPZ62/YbCcyxvZ3ENCSEqH9Jv7EUuYhZBiuwZyoE2BF7z9flSH2oyoEFxAGpJgxxG3uDVqdW5s0Wx2BIpZ6Z23EVkgqMCjmT9nlumEpKjyH6tUuSZC4q4SZnlt+dOGFyB7RCne7TxAMTadh8VuBpmYyKqi7byojKMNhwQ8tKl/yJvHysfaqmKKnhoaSpLYG53je5P40RDWHas2jvVD7SvhHoKheSpXxKgR8IEJHpxrpOYk6ygjLW0xJ7xcWCAAB5qET9as5UFJxDJUrQAsGEzMA6gJ4kgafUVFi80Q34QQBz9OnntQI5yVK1KNr2G/oAZki07XJ4VVtjL5rC868MxRxUZ6T91ZXI8VnDqlkocWlPBMCw4DespL3U94HLHzENJxLRGrUlYGlZ3Cvs6xwJBjVsZ4G1QYTGfw04bFJVCSAlYs40obEcxPDkap5biQpBIJQpM3SNUTcpUifGjc2gi8HhTFh8OMUhIVpKh8K0klC+gVGpCxyUJ6Gk6umhmQylSRGnJ2NZSsqSogQVp2Wk/wAyd0qmDxHW9Cm0qae7p9JQqT3bgslcWCkqNkrjgbKHyjyjBuYdwDVKTbSo6VT/AEKFldQCD0F6cmXm3E926AsH7KwPpsT1EUFFJ8JlwgYRY7Q5QQleKZTK9MLSBEGDKognaDB5TXmVtQgR786bsLlZbVLS5RH+mu+n+1e8f0qkdRQjtHlS2klxpEp3Ugbp5kDinoNuo2tVw7AZrecsacoZhi5QUc6V/wB6U1ZwSngaDYrtA6HBG03+VGc0d/hmTQXVtC3MKKeWWcNjkkhSSCK9zDN20CVEDoLn0AuaXOzPZxTqy6okIVsBxHOug4DsyynZA6k0NqYDZVN5Bte85FnedqfcAgoQn4UmxPU1YwjlrmuwY3s60pJSpCVJ5RXKe2nZxWCIcTKmFGJ4oPI8xyPp5upYgU7WgiCxniccBteq2Jxk3O/Kl9WagC29Mn7OsdhFPLRjUpJXAbKrJG4N+CjIg9LXo/u5UXMNTpW1MEZbiycWhLoKQD8KrXi1jXaUYXv2NCjB1BaTuREfdI9aU+1fYr95KVsqA7sQHInWndMgEQRz/Kj/AGUxZ0aXI1I8Kh1HH1F6UxTqbMvkRN7B0SyeJdtRLOZo1NAxCmyLjlIoiz4m9+FR5owFBSYstJH4VT7PYoqQATBEgg7yDB+YpIGxsfKadr07jicu7Sqcwb6gCQhZlJ4eXSDIjkK17LK75xTir6dvPj+utdF7SZGjEsqSrgYniOIPpXN8uwjmFWpo3IVvzBG/yrUo11qUyNm+4kK1QVQL+E3+f7tHXDYpKSlKjB59aInNxsr3FJmPec0+FJChz/V6I4fDvqaCtC4H2gDHXxVKAjecKitUytLee+MSBPCeApda7LvYtxIYQFlskqUSAAL7k9RYURxmYkDoB7nnXT+wWGaaw7en4nQHHFT8Sikew/Cj07kycfiRToBbXPHprOZjAO4dXcvIKFgjc+EjfwqFjVPMcRC4BF9h8zavoDFYdC0lKkpUki4IBB965rmP7PkF1zunkpmChCwSUxf4pkCZ9Ks6kG8QX2ozAaWMTMRmJSkDYna29Q4NjvlanFQhPD9fWsz7Cqbd0OjSpNvPa4PERsfOqONxSAAlBm1zR8PTFrneWxGINTwg6RjdzttoBDKZPQR86HvPOOmVn/aNh+O3Gh2GxCEiTvXiXnHpDDZUOMCw81Gw9TRyQN5muAJdedSgST+vxpfzPOOAMD51SxzzhWWwlRXMQLn0ivGcheDul5taSAFQRwOxPIffXAgwYIvYbyvh8I4+qwMGjjWQhoJLgsfc06ZQWGGgABr+fkKGZ4yt0ahYculWjSUwDrFkMA3CRHWsrVaYMRt0/OsqbQ1hLbSlsuhadhuDsehppwBCT3zJIaXdQ4oPGeaOB5WO1wHzBpKU+ObTt+dTdmMxZQEJDpSraHU6QobiVJJAUJgH0vWViB4b2mHiaebUbzomX5kSCl5vWIuU3JHMp+0Oo+VFmsKh2e5cS4OLSzceR+JPrI8qCZYhMgAgXsJgDqlQsg9PhPSjOMyVLwClA94j4XEDS+j02cSeI40lRN9CLiCpg8yTBMLSSltZBG7ThhafI/aHuOtXP/LKSQhwKQTsFiAfJXwn3qtgsS4lIDsOoGziRqT6pPibPy60VTiAU8weB8Sfx+tO0hYeExlYBzLsvhcRKtPdLP2kbEniUm3tHnSziMg+FJcC3ETcAQYskxN9McY1SBT6WmVAjTo592q3t+VBP3SFqA8SAZ9CIiNjyrqiC4NodFBveC8jWgJG8AQJEbW2G1XcXmqUmJiqGYtKbXqUAAq4ImFdRJN6WM0S44fDYTueNZdmDZIpUpi8f8HmQXaaF9rWA/hnWY1KWkhI3Or7MDnqigWW4oNIkm43o52RxBe73EE7Hu2+hiVHziB6mu6htftCYeiWYCK/Zr9mKENn9+KS4vZDZlTfQqB06vKatP8A7MMMUw286lX9aUqT66YP1p2KK3DZmACTFLn2liGfT5TaGEpqIBwWIXhihl4AeEBJBlCwLWP43HGtMzZDTgfQPAuy+QPA/dRnGYdD7fcuWST4FDdCuCgfqOVA+zj61pWy6hRKCpC/CYsYN4q2bOLx2i4G/H1H5h3Dr1o6i4oPo7rEG8Jd8Q89lD3r3BOlhzulmU/YPMfiNqn7St/wC6i5bOsRyHxD/GaoQW0hxZG+Bk63wlcH4ViPX9TQpzsg5ilgoKW9ButQJHoB8Xlatce848y2tlKlqCkkBNyb326E095CVd2lK0qQftJIvO8TwFN4GmXa52EVxlXoppv+6xfY7ItynW4CJhaUp0n3CiBNvQ0xs4jQO6SmEpsmAbDgNr1bx2HSoRsQCQRw/GhPZ/GF4KkiEKKCdzqSYI6RWuqBDlExXqFxmMUf2g9lAEh9kAKUoBbcblSgNQ5eJQnhueF7/ZnIcUw2hBUHEoFrEH+0cIHA024/K9S0K1SBcpPHYi/IEbVbaxm42jfpVsgv2ktXcqBvF/GZ8WR4krSRwIodhceHlkqVBkKA/lAiZon28eQMKt1UeAcfpXLOy+IxjjQKG0stxd1VpH9Kdz9OtUqeHc6QXURRc6SP9qGIHfo0XlMKNrRsr9c6WcnyfEYgy2mEcXF+FP4q8hNOmJwjQV3i/wCMv+Zfw+idv1xqq5jXH1aW5VFoRZI6FWyfK1BXFf6oIo2Na/glZOVYbD/6hOIc5Gzc/wBgur1nyqZxTzyblLTCefgbA6IHxeRMeVaNltB0pT+8PfyIBKR/cdz6wKItYBRPeYlSSofA3PhTysnc1xYnUxSpWZjdjee5clppPeJ8CTA75QHeL4AITFgdh6b2NSJzBC8UltYCUgSoTJJPw95/ULmJMTUBSnWVqcK3IIQogBLU2lKJN+pMxO1D8rydlC1OrdW8smSU+FufMXPyqyjm+sth6qo2ZoazrCIQ8kpSTA5WO154+g86rZhjUDYEdDwrXH9q20gIQdaiY0M3UBzJ2+c0qZqlxJBWRqVJ0TKgOE8Pmadp1bizTZp4gOBfSe4xxJWT+tq8qkkmL1lW6sL1RD/aJBU2RzhPuY+lLeIRFNmbEEJTx1E+wj76X8Y1IgAzP6+VBEVMbOy+dLICgdRQIcbiSU8HEDcwLLSN4kDn0nA43WAWlJmAe7XdJHNKhdP06DeuBYBbja9SSUlJkKG810HJO0jbulDp7p2YChZBPMH7JPI2NKtRCnSDyTqCMwQLuoLauKv/AJJ3HUzU4ZbWNbZBn7SYI+X4etLxXiAmWlSUiSj4goc0/gDU2UZilxIUEpClCYA0K85ET5Gir2MnLLD63E/EgEfzC423I3A6iY4xVXCPESFRqnVa4gk2BO9e47GSolO/Fdp8im3uL3pYzvMZSCQpIB1TsQAFEm4MbAdSYtQ3bW0ZRNIaznFs6Al0SnVr3+HT9q3DgehvvSVmj61rHcpBSbyVX3NyBIAtFvYbDfF4xT6NSdJdSk8oUVIIiTA/Gq+U4hLWHQhyUubrkAEE724D9C1DamGF2F5WoBoLQJ2kxL7abtyOJTePPjTt+yrFBeXqH2kPGfJaEkE+0elLmJzFLqktpBUpVgBc89uFufrRrs/gVYJwuIXOpJ71oxpUPqI4K3mbcKirRU0igFjNJ8MlN1NM+kde/I8MJgGZIv7wDW+OxpdEplMfEEq3HyJAqhhsUh+7Z8U3QSNQ6/1CeI+VRuYUlaZB+JNxIiVAe16yQ9RCUYabfjWWdFBudxL7aQhIm6yJAOyRwkHdUcK2OLWftHym3pXmMcBWoySJP1rbAs94SAdh94pfxl8qSbALmaQY1tLySh0auIUDC0dQePkbUGwuKVhXu4fOpKhLbnBaTt5HmKP4lSYASUiN/ECSfIbChHaPLF4lhAbQXFocEREhJSZuSAACAfWmghzZG1PeWp1QBr/if2/whjs2wjD6ktgBKjKeQH8o6Tw5RyqxiMxLTiiswCd+G3GljDOYjCojEtOaODiRrjzCJI8687RN413CktoSvUIGlYB4yRNpI2E1pYSo2XIRqInikUtmBBvGbGZwlY0pVJJ+ybn2O1RIIZOlsRJKj1UbqUepJmuYdhcwThHHEOJUlxSpLagdUm1gbkzy3p+zjMSgJdUnTzC/DI8jcHzFNMwGpibWXSNuDxkxNLOedou5xXchC1qWkFISkmZkR/7ajyLP0vz3Tbio3URCB/uNvaakxBecKv3ZsKcVZT6hDaRyST8UdONdUraC0WZwu0Gdq8ybS2n980m+pOHmQSLgrOxA3jaeJpUGNxeL8TaAhobLX4Wx5Tv6CmvDdm8Kwsu4t0Pu7nUfCPff6dKgzHFJeMyhcbJAU4E8gEgaZpGoe+p7XiNVi2sXGcubJ8bisSvkkFLY9Eypf0q44wbDuzoGySQ02P8AaCFH19qvNOrIP8PEKA5MrbT6Ai9U8QxeVYZ3zOi3Xx/cK4OdrWgCDyZWL6vhS4y2gfZb4eiUxVVxtJuXHFn+kAfNRP0qy6hrZQc//YkfRNCsS3hJJU2pw8i64fkkgCjprqZUAGWW1tgwe7SeGtWtU/28/Kp8R2dS+JeU8tPIkNtjyT8Ue5qHB5yloQzhW0ddUE+okn3q5+/PruMMk9VJVHusgUTNbYS402Mq4pjCYRACAhIMzBMqPIk+JVLmIx6ngAEBKQZCQJO3E06Na1Wc7hsbQAFfIWqQPITbWrlCdCR7RXB7aneMUXUNcC5iO3gZANZTMnBW2BrKJmmvaQYhMrVHAADzMzUGKYSJ6D8vXjVxawFKXE+JRjyMD6TVdLWo+IElREmLdftGrykp/wDj5Fh+t6hw+E0quCRbaJ4nj5U1M4TwC29485qg6xqKxwmI9AfqYql9Za0LdmO1yUqDRWkRcJ1J1A/0+IggjgOvHcxj3kunvEQhVlcRFzJi3L5zeuXZg0UpDYBAKypapPi8IAHCAI24lXlRzLc0Kk6Ui8QSRYCDsmbJvt1qWGkqu8YMfmrneJQE6lEAkmYAm51CxMA25jrNQOPodUUuXI5cDt5TAB8qqNvIbIUVEQ2qARMQAAeJnhPU1WTnA4nf4ieJiBtwoRF5q4Kgy1DfgSBwxrIBNrCLdJ/XCqeRZTEqXPjkhqLJSZN5iDFwOA5miK8clInWByvQFvN/GopVAJ9Tx9auFNtIxiKSVagYnaMPZvAtNOuuIlR+FI4jckg7GbUQfx4c2X4UwUpCQDMCZNybna2/Sk3A5gUh0pJHhEEbzq5jaRNQJzMJvqKeH4CPWuyEm8GioKzVD8LfKHsSiZF/Q3HUHcEUuNdosUzi2yp55aGnEq0KWpQIBB9bc6vYfMXDGhM9TIH63opjFNIbAU2grJErgBRnfzIP4VNgNxvJxamuoKjUfadOccS4kOoOptfiSR1vFuI5VXW+oWTY7b7Djt7etLXZNt5gnxtqYXctq1bjik2g9aPZpmmHZSHHFLQjidOsTvum4HmKw6mEqo96esWTEp/i+4l/K8KkfxHLgGAP5j16VddfUbTbbSLD2qDBYhDmHaWgylQUUnaQVct9oqdrTqAO00MhgemNNr+skEN4zN8K8U7G3Ec7cqr5jiS23rSBokJWiYCdRjUDwTJvyq5j2NJkbTxjz9RUGHx2kEBIKiDdXw2uLUxRNSlV6bHSBcB1zqJ48hakheFbR3pTpGJeTEA76RGpQ8rG16pYDsG3r7/GvOYlz+vwoHRLadh6maOZZixplx5Di9iWz4Qd4HIfPrWi3FLnu4AGyibenOtnS2szWFzLRS2hISlKEIG0j6J/Ghis6ZcX3SNTy+IB8It9qISB51E92dCh/GfKlclfD/imBHnNS5dl7LCSEuSSIkJAAHJKRt86oxbt9oFgJRxuauNL0IaTPJtMkDmYACfU3qi/2lxewTo5aoJPkEkzRp7HIT4W21OK6m3qf+zUGISpKdTxCJ+w2m/rF6DUL28JgiptpF13O8WJLikIT1nUfTgKDvZhquW218/Cfuq5mjjh1LSyUpGxKNS45gXknkAT1odicC6pJhLiJElbgn6lIHkB60EC5u9/mYBlPM1czTh+7iP7oHsSKgTj0AwGWgeUJJ9poWMmbk95iPPTBWr1JhI6Aeoqyy2EJ0YbDmDuUmVHqpdz7SaKAvH3lCo7yVfaMJUUJnULENpFuhIEA+ZrVeO17hwnlrv66Tb1qqcI6BHdK/sRDafVSiFH0gdKkZw2J2CGWx1Vqj/am3zomRf0yQimTMPpB8LOtXMkkD/cbUTw2JcJuhCVRwAJ96pDAODd1BVzUbDySkAe5NWMDDf+piEKM7wNr8JtXeHn+YxS6Q/TCiVHjBPG4rK871BvIPXUKyr6TTB00g/DNjSqRNgk+0n5zUycB4onb/kaysohM4Qo6iIEbCPYUuMvWm8qJM8IJJB844VlZVRLGbPYMLEki3tWjehlISkwVeIm23Lnv9BXtZXfCHwyq1UAiDs0xGsSmDaI+h+QoAjEOFSWwJKlf9zbl61lZVwBaO4tyisyxjZ7PTBdVqVvoB8ut6W+1eGS2dTYgcQI+7jP6tXtZVKTEsJSghOEaoTc2vDuAwaGm0IIJUpIUo7jVFxtaNqlxOXNrTECvKyq31vGsEL4cX5gnDyyru1m32SeP6/CtswxX8ZF5v8Acayso1r6y5bLoO4/iMWGzEAagdJ5kXn12+la5tmqgySlRn8vLl71lZQQNZ1WmjAsQLxp/Zxmnf4AIPxsqII/pNwY5Uw7GeXzrKysXH/8da4mdh9VImpeJ/yJ9I294+dbIRAKpCdUpBJtsZPomT6V7WV2EPVqAt+7D+Z2I8CWEVMl7StqfcQmG8OywrugoxspMqVzUrcnf50Q7MZa4W0OYh5ZJOpQW2Skg3hMkBA4SL+9ZWVuBQZmvpGxLelCiG1aU8Aklaj0m5868ZbXuSEDykjoEi5PnFZWVfpAC8ATrIH8a6ToYbWnm+6BMcdCDx/uAHnVHG4fEwS3pKzYa3AEj+pRFyegHS29ZWVLLKwfhsrfSCXsdrUbkJnSOiUpEx5knrWi8owvxPrddIveEj2Jmvayk3Cg3tBMBKWJzjLWh4WEyNiRf3Emhb/ajCq2BHC7b6/lq+6srKkUQ2p/iRlW1yJRdxCl/wDp3MOD/Ww6j5qSaqhrMiqNbJHNJRHsAVfKsrKq3/HxfzgswHAm/fuN/wCvi1T/ACNtX91J+6pmM+KjpZZcWYnU6d976RbhyFZWUUKCLmN0aCMAxENM4V4iS4QTeAmw6DpWVlZU5RG+lT/6if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4604" name="Picture 28" descr="https://encrypted-tbn3.gstatic.com/images?q=tbn:ANd9GcS0LHx-ovliKMOCjLiCVSaerxQNxFpwbXY8W1NhjJl_7CBllTmC">
            <a:hlinkClick r:id="rId17"/>
          </p:cNvPr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2771775" y="1628775"/>
            <a:ext cx="60864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250825" y="260350"/>
            <a:ext cx="8497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Calibri" pitchFamily="34" charset="0"/>
              </a:rPr>
              <a:t>How do you prefer the following foods?</a:t>
            </a:r>
            <a:endParaRPr lang="ru-RU" sz="2800" i="1">
              <a:latin typeface="Calibri" pitchFamily="34" charset="0"/>
            </a:endParaRPr>
          </a:p>
        </p:txBody>
      </p:sp>
      <p:sp>
        <p:nvSpPr>
          <p:cNvPr id="25602" name="AutoShape 2" descr="data:image/jpeg;base64,/9j/4AAQSkZJRgABAQAAAQABAAD/2wCEAAkGBxQQEhUSEhQUFhUVFRoZFhgYFBgZGhcYGxgXFxsYGxkYHCggGBolGxgYIjEhJyktLi4uHB8zODMsNygtLisBCgoKDg0OGxAQGzQkHyYsLCwsLCwsLywsLCwsLCwsLCwsLCwtLCwsLCwsLCwsLCwsLCwsLCwsLCwsLCwsLCwsLP/AABEIALEBHAMBIgACEQEDEQH/xAAcAAEAAgMBAQEAAAAAAAAAAAAAAQYDBAUHAgj/xABCEAABAwIEBAMGBAMFBwUAAAABAAIRAyEEEjFBBSJRYRNxgQYykaGx8AdCwdEUYuEjUnKSshYkMzSCovEVQ0RTs//EABkBAQADAQEAAAAAAAAAAAAAAAACAwQBBf/EACoRAAICAQQCAQIGAwAAAAAAAAABAhEDBBIhMUFRExQyIjNCYpGhYXHh/9oADAMBAAIRAxEAPwD3BFKICEUogIRSiAhFKICEUogIRSiAhFKICEUogIRJUygIRSiAhFMqJQBFKICEUogIRTKICEUogIRSiAhFKICFKIgCIiAIiIAiIgCIiAIiIAiKCUALl8urNAkkAdSbfFUfjfF3F/vuAa47NiZgAA6kAHqSZ0252K4ry5KLn5SAS6bvmebMJAF7Rc9Vklq4ps1x0kmkehsx9J2lRh8nD73UcQxrKNM1HnlaNrkyYAHUkkLzejjnsEvzFjhGUQC4XsCBYeXfsstDGsNNwaC0h1qbqjiwy4AQDMlpkE8sesCH1lrrkn9G0+ejsVPaLEVj/ZhtNp0kBzvUm0+Qt3WCvRxFcDO+rG4zho+DRCw4bj9KkS14DhaDSa7cm0PgyI2t6qzYbENewPZcOAI2METedDHVY6yT5lP+DQ5Qx/bD+SsjgbmnMxz2m18zj+uq+cS6u0Fri5wi/MbjoY1t9yrbI3WOtQDrdfuE+KceYSOfOpffEoeIxtZtRoo1HsMABoc6Mx1GpJteMpHe1/j/AGmq1HOa6pkcG5odUqNuLn3SRpsQRroul7S8GFyOvoD7wPxhefsz8xeYyFwufzXOXTXb19FPHmbVPtEpYY1uj0XOhx9wLnGWNtIMl4G8W0idrEhS7idQ81DEViQRyzB0sMh1BPbUHRcLhrRUpS10FmYn+Q2y6XLXEmbRrpF5fiCKxDsrXO3cJLHkNdcgAACDciblWbmkVrGmy4YL2zri7qZe0WMgBwNgZyiBc7gLt0Pa+m6Jpva60glsXEjKZ5rdl5dRxdRktJ2dYkQ6YkEudc8oIA3G6x1XhwdUJudGsMOjKOYAiDrcW10U1qJLyRlpVZ6fi/a5wE06JM6STe8dP1Wg725qsPPQbHZ5nbseq89w/FDScZc7LPMAQQRBBInedVuVa9IiziA0kFoIAJ5iDzQOl/Jd+ab6ZF4IR7R6Fgfbyg//AIjKlPueYf8Abf5Kz4TFsqtD6bmvadC0yF4VSeWGQSW/m6gE9911eEceq4BxfTPiMdOZrrAkRf8AldEdd9VOGof6iM9Kv0Hs6LieyvtJT4hTL2Atcww9h1adRfdp2Pn0XbWtNNWjG006YREXTgREQBERAEREAREQBERAEREBErlcdxRbSGU+84NJF4bcu+keqqvF+I1MRinUy2aNMuAbJEkACbHmdM+Q73UYXCHlYzlpcxc03eHZswIIgBuUkaHX1GDJrI8xibYaRqpSPh9AuNhmNjyybkNME6N1+F9FyMYwMqQS0SJAmIBJAi06DQKwjAEkRmDQYtHNa5NrXUU+HtrEnLBHLmi5g7EgSBfQwvOvnhHoKaS5ZwX1HuuB55mkWGkW9NIjSVq0a3MMwsIPvZjl01I7ARFtp1FpqezLY5SR0Aceutu1lxcbwZ9KXZpEQdiReCQBB1Pe/oeu19yo7GcX0zTc0G9MSCbflAGhdJHLvfXWxSnxKph6viUyS1sB7S6fEA94Ho4RYidfMHlViWPDszhmAFpEwOaI7EfLzU1qubkJc0mdADzOJ+PvZY7AKS4JuNrk9O4dxJlem2pTMte0Fvrseh2PeVuMeBaTOvdUDgmKbhppkOEAEkusSZOxidBMX5RtezYfirSBMD1HqFfGaZ588bizq46lnaR2+a8u4zw0io6bDUgDtct/vEmJ9NwAfUaFbMBH32VS9r8DDjUiQGuMdTBt2F1Vl4akv9F2ml3BlZ4MYDssNzOAJi5ZkdIJiQ3LJkTM75SvnjlLw6sPlzWzyzduVvLzdraayDGyweztCo2qwGnkYRLS0tGUReS33ZbJDY2Ouq2Kdek9xznN1cXXBhrTZuwdJ1vupeS1rng0OH4t1TDsdULZeXNMNADYy2j1HxOiyGA0B2rpuTI/uSI0In5TvC18ZimEDLHOYAa28yQbAW0Gv8vW84vEtpw0kuJEEAFxE59Q24jW/UpVs76Pis/PUBIjkeQNpMOi1zZu/U9Atxjg+nBEQ3IYGsEuYewgwe7e657MQcpcWOgFpGgmSdCdeXNpK6/gVKlEOPi08xBzASRJa2YI5rxrHpBTc0ccUaLHGQCJJzAmJ/KTMzef63X0aoNMNP5WkDcxJIOuoPyhfPHfEEZGTMA3AiwbmMnUxMDqstPDgNAzS+SLxsYBHoQuOXB1R5Pv2S42cDimVACabxkqgbttcfzN18ieq92o1Q5oc0ggiQRoQd1+cfEd4rWFriASTeAyW2+QHovXPw34pnpuovPM0y0HYaOb6H6rbp8tNR9mHVYeN5dkRFtMAREQBERAEREAUEqVzuOYzwqRIMONm+fX0Elck9qtnYxcnSN59QNBJIAGpJgBcSp7W4cBxBc7LNg3U9ibXVLx2LeQWF1QtLph1R75vfUmNNP3JXAx2JeXNp0SM7jB5hIJnLbaeuw3uFilqm/tR6ENEv1M9U/2opFgeA6SYy2kG3vQSBqO99Frv9rm6Cne9i6NI/lvqqbTwbcKwUqY/NLjmJLnSJc6dTA+VoCwVHPa5pZMD3xIki+xvO9unRUS1WR9Mtjo8flHewXEmZnOOYCo4ubIu2SfWJvoLESOvewtRtQAtLXRYkGT6xoqPi85kh0NAsIHMSR+YCTobf4ZWsK8EOl4LTHLmBBIiM40nsd/hnjNJ9F0sFrg9IjvCjKP11++6r/B+PnTEDKDcPJaIsCA4TJvImPymbEE9ujjaboDXtJNwMwJPotEWmjFKEk6NhpA7fr81jrklp5ZOwkSf0C+tTH2F9ED7AUnyQ6KZx/hLGP8TLfXXSZtG3oqq5jfFBcRlDtj7xEwANdd42I3keq18MHggxfqNPu6pfF+BeG7NDnQdC7l+DRMD1WSUdj/AMHo4cqkqfZxQ6q6nVNMXJyOMBpDSDIuIIE+ckRotms7wS3K/NmYCSCC3OIBAIJ3nf1W63EUw0UAwUy+WhuaZLtCTGpNoGtuyrHEbVYa4yGhpvN+o6Td9v73VST4pHXG+WXjgXFZLWz2IvOY6eW+qsGLw/isII2+Mj6/svNaLjSc05rvB12NswMm+s7WtEK8cDx8jXTYRpsY8lZxJcmVpxfBSPa576JygxSqSdDq2xB0BgAHtZcjhPD6tSsHtBAIJcHQXRLtQJAkZTAJgzJ6ege03DW1C0vjkzbbGNJ3IsqiHZC8MkAgzDuW2nKLdNQqoze1xNKp8mbA1WuqOwwy5qgc4PjvIbJv0/yytNlF4vMNyOJgnUHSfQn4dVu0sPGSpIGWeawgAEO79NeojosuBpSxoeQS29xAJDgW94AjXXU6BcoPIcithiDBvYa9iR/VdhmCBzGTAAgDMTEDaNSQtLGYN7nEiG020wAZjNoNBo0NA+Ji6svB6LaQlzwC14JaBoWggC9ybfJJI5ufZyqmFLWNMXiQCJc0be97riL/AAC06uDBzPAAd1BiD9nRbj6QqV87QSQWyBYOAPuk6kC66r2MIa9oc6Q0gREmDJg+hUaobyrUqPMS6DAYNCTacvlF7qeHYythq/8AENkHxDLCbOO+mxFl2cZhSwgGAIzHcyZtItsFycXh/EsCZDgQc242++qnGVM6+VTPZeBcYZjKQq05Akgg6tcNWn70hdFUH8Kq4y1qYNxkdHcgtJH+UD0V+Xs4p74JnjZYbJuIREVhWEREAREQEFU/2yxeWq1uv9nYd3OIPxAEK4FUb8QcFUD2V2xlhrCbEteHOc10GxuQNfqs+qv43Rp0lfKrOW6gxzpcASBGUiR6SYnusYq02uhsDmBhtuaztuzBPkvmm0uEBpjZstE9Yjrcg9josbeFlhzBupLtZ5nAD0tywCek2C8VP/J7PAxGIGYkxra489dFjqYiATE9Rf69P221KvhXEiWkOH3r381jOHrPOkRqSROxsNANNv0Utyo6TQeXmJEwTGYtIM/E32AWbAYMQ1z4MSWjqZ94iOoJBlbOEwZaBTzQA2CdMxkyOYTA7DfzWc0XRBIbPQzbbQaxPS6hZ2zUxpcXAti9hMwPeuSDtbTzlfeHpZHE6AA7QNYB/X4ea2GYNtjMmTBDS4gXMCxgDqY263+MfT5X2hpY4STESNNo0F10ja6MnDOMVWZy6SyRDdx1g3vMWPXZWLBY9lYS07XmxF4vfzVQwNTxAKbR+UkuO1zMjWZaW3/urCwVKbMraobUDnEkbN5B68v+oKyGSSdMpy4ovlcMvzL7yO3xXzVcCCJkQew1A1OhXIwHGW1HmnMOaBabkxtPn97dDx9ZmPI2ExAI1Pl1Wi1JGJxaZXuOcIawiq1s5Lt7EGdhr+5VS4fhMzpqgyZLha9w219IG2/y9Oq0mvZkixG/X19VTeNRRfUIN3azsLQ2N9AJ6T5LPKO117NkMjnGn2cLEmaGQ2e3xKjnDd8ZiOaM0NAYBa8dFHCOKQ5t3DKe1gIkHzgBaBqnPJ5hqZ/N1vbXt+i5tGt4byIs1zg0G5s5zfXQq6KtMhP2ene0NYupSDlDmiSCbzoIt239FVGQNvM6E6fuQu3xDEZsLqByi48/gAT9Cq/TfBLQA6JuSLn0trf/AMKiPbLF9qNlryQZMA66aN2t3C2aA1BgiL/qJ6e78CtOdTedtBbee0LKyp4sNZ77Ye6D7wgxptv0Uytm3i3hrWPfAYHsk5ZEC8R5NXziWOfLAX31e20Trc2mPqtmvhWkEEF3hmIJkTofSJEdFs1MRy9BO3p+qhuR1Jk8CxTaw8JjXM8OGkOBBEDLJkbxMr6xeJDHXIO4HX9t/gtN+MI0On18/Japq+ITmALbXJIJIdIEDaJUWTSPnE4ubS46mT300EAWPyWi1wAtoNfglVhc49r23F7T6fJfGFoE3nl3n6KSJtKi1fhq7/e3xYeC+e/PTIPzK9PXmH4bMjFu7UX6/wCOkvT162l/LPI1P5gREWkzhERAEREAWDHYZtVjmO0cI/qO8rOi41apnU65KPh8G+g7JVHQNdJc1wBgEEn3iPXzhdQNBA0j5LuY6jnpubAJLSBOk7KuUXPZyvBzDW+nw/qvLyadYpUumb45XlVvszeEJFgfkvptJoGnrI/UIKwPT4gj+m3TZT4bTfKJG+p+MyFGkdtmPwQR7sdYJ87EKH0Qdifs9VsPI2mfvdfAbOnXprtoLhNsX4G5mjV4cBdrspvboY69b99VzsRw4y2XQGhw7Em2abXmD0J2Vgq21LhfYx8Z2UucNNZ7EjTyhVvEvHBOOaS7KRhMS5lZzcsvrU2uFrAgOABA2mQe606tE0mPZ4hqPdVDqhMRmygFoAFh7pA7QrrisC1xzN106C17bWJnRUvG4D+GaaZgB0QZsSAQCbDLci0/S9TTi6ZpU1NcHJOJy1fEE5hB1MzabzeYvpqrjgeIZrnKO8xGa5OnKLRv3Ko2ryGgm8dSZPKABY/vGqsDiWgFwILg0EDmgwJEi2sj07qxtx5IuKlwWzDYyTcGDqTFug1mN79dAuR7aNHhuOvun5iPmTr1WCr4jGOewgxlOUkAQABE7S4kwBsPJZOK4kVqBgE8jgdPyh0A9eYNHruk3uSaK4LbKjz+oSD/AE87X9Vp8RpuFVr7ZXxlcAY5Q0Ob/in5OHcLebRmSSJBi1g06wJ3MC/ksfFMM59PM3KPCDnXJnKGgmNtRpvEzsroSqVE5K0WusC6gyx5miTIEDKet9YBj0XNaRzEibC9uYkkxA6AReNd1v8AD6niYQRe2kDWx/X5LTpUQZ1JgXNj/Np93WZcSaZZX4UYMW4S1rs2VziHOaNA2CfkRorQzCtoMaWEkECJ1I1Hc6rnYKkxtQF4DhDg0FoEyCJje2YGbmB0WxjcY4y4nlGgy37m/Y2jsuyd8FaiTXqSWkawXEX0zQJ2dO3qtF1eXWG1vv0XyKuVhmc0y42uNAPIax3WSnhJyuvzA5bdBP35KFE+Eabn7Rfr1/ZZJc9ha2Rf3tBm3jqYHzWKtTyk+n1kBZTiJDGC0F07dCLf5l06ZKbLOgC2vdY8+YHaOywNc4FzRO0+a2KLLX/qiQfCLP8Ahs3NiKjjqKUH1c0z8l6OvP8A8N2f2tY/yM+JLv2XoC9nTKsaPH1DvIwiIrykIolJQEoolR4g6hAfSLE7EtG/6/RfP8W3qfgVHfH2d2szrWxeEbU112O4UnFDv8FH8UOjvl+6jJwapnUpJ2jiVsOaTrtidHTY9ha3lKnxeoj5/D/wuvUxAcCC2Qeq5/8ACxZpcBNtyO0nVYsmOn+FmuGS/uPkEfLyUPpza/8AmI+c6+q+3UD/AHt+k/qo/h43Ajt+5Ve1krRD29J+X7L4fTB1vvFlixFenTkvqsHmNI8jNgFq1OL0BA8bNA0A1728juotrySUW+jcrMLmmCZ2kdIPTy0XP4rw8VWlpEwLfvPWw+axji1CoMhLnZrXDb3NiD5bDZZKnEqYAHNAJGo27ESfTsoNxaJpSi+ihUcK+lXh0mGm8nmgwCe8fdrbP8RIDbG1v9I8hAGvQLr8frMfUazL7xImBZ8ZYnpE7jRcqpScyHOsTJOhtBEgg5RaR+2qrb9mlU1ZvYRzokTpAg3sYFu0uHoFOLwENcaOYuzX57G+ltHE3mw0tJkZ+HU4LupYyLTEl8t7n3dlmYBGYiA12YS4jcCTbWGAjv8AEkiDlRTq2ENOo5jm5TMhpFxM7T2jvstijRzEaAdvgdO4j7t0PaLH0yM2XM6+QjlhsyXWu7Qag6QLm2jw+pmAtMTudoIFhob9ySDqpSR2MrVk8Bd4FZ+GMchDm3kZHEWm2gkX1yn0nDDKS0kEgm97CQNPvdb1XCOdkqA/8sDr+Ycsid4ayRGnqslTDSQ4mczAZ7zHqYuq5P8AFfsmq2mFj8zmgWB1IGxAB9TeLdFr1jADBZoAH1aPoFuDDSx0TyxHYjXvOn3rovYYMmTvpcTe/YlPJFUY6rQ5g79tmmJ+S2BjDkjdoEfQrRmRHqPl81u0qFg7QOGmv3fddo7ZrvJdeLEj+hPdQzTvm1W7Sw4czMNyY6WME+W/qstHC5WydnWbr2vsARt5lKOORrVMOZ6QBNtPshZAB8lsNpEgySSTc213genzWNwkkAdr2Fz9/FTiiEpcFm/Dj363drPq6/zV8VG9ggW1qzZkZG/EExHxKvK9bT/lo8vP97CIiuKjDii4NJYAXAcoJgE9CYMKiYvjuIe94q03U/B95zZ5A7TMWvIggD9ogr0FY/CEkgCTAJi5AmJPqfiqsuPequi3FkUPFlEf7TyObO6LQfPXKCL+kqMP7WZ3ljcO8wDBsAYvAJdr89F0PbHg9BtPO2m1jy6JaIGhNwLaBUzDYJ2bXzuT9TbbT9F5uXfjdNnpYY48kd1FswPtE+rcUgxv83vEaTA0Wy7jmwb84381S6dF9KoXOdLTHW0RcWtvPnOt1v0awiZuLk21VPyz9l3wY76O/X9oHNEwwaSbkadZ07kdFidx+pB/4cgdD59VxH1pBB0MkwfuNVpnknXKSYGnpGpkwAufLP2dWnx+ixv9onEC8E2AAHWDrtvPRczBe09UGKhkEkNfYCYmCdOglc/G0BTp+JiJc4gkNgcugtl1IH17KscZqmo5oZI3gGea153iICRc5eSfx40ui/Y7ijh4ThUdzTAmzpb21AmfRaNbF1Msl7iRJudo17xY6flK5jOWjSFg5oyzEARBy/X0K2AQ5oHl9biwudSqbd8sSgo1RwsXmMySYJE6+vaCBfoT1Cy4V5BJExqQTtJFx1gbCP06f8MJbG4BIvA/NAv1IM+S+6OGIDBqcp+I9LmCArb4ojuPrwSwggkWJmNLzH6LbbV5mxIAMnTTKQI0tYWjr1XzRZla64mWkEX952gIAJjy0KzAtExABAEX6QP0221C4uyuUuDle0R5Q7o74HSfmPgtzguOZig2m/NnAsSSQ6O+gcJMTrtpbie2HEGso5ZklwFzeZDjP/dbp0XJ9nuMeG8EkbakRtP0PxWpQ3RspbafB6RSw5AIgSdcpvzaz2ERPQDyXN4tUsA3QkkmLGGgiCPP5eS7nDsU2uwOiCRY2MWg2333JVT9v8aMNTAbAe45GTqNC93oJv1c1QhB3Qcr5OMXCrVgXgix0PaN4j4k9QrFQ4Y2nJgcwkxEn/qNzuOx6Ki8DxMPbHUTci3bpovS8dBow10ONwYuA6AfmRvumWG2RKMuKNGpSa8ZHWa4RyktNzAgjycO4gGRIO7hMCBRloIcb3/02AJvPlK5dTHspFoLgLDICbwN48/orO+Dh2kCLNiRJAP9D1m6qnG6Oxk0cvDEOY8Ns5rr6yJaInqLm61sTQBnW/XU6g+X9dlzf/Vm08SSHWnKb2kgSDsXQBbaV1sbWaCbiNRcegUq5phvyjSGFEWi1vgACfiPmslAZabJuZM/ykEAwIkjf1Xy7iDNMzXEbNMmJI01Ox+KyURUcRkpVnWN20nx9LzdSUGQc/Zn8PKYmLRH+G3osZdP3991no8Mxb9MLUaNpLGn/ucIWxhvZjHOdLm0WNB0L7nsS0OVixT9EHkj7ObaRA2Pz+migAAbaknz/eVYafsbiDd1Wk3ya5/1yrrcH9kW0XipVqGq4XAyhrQesSST6qyOnm/BW88F5Pn2L4W6k19V4ymoBlbEENEmSNiSZhWdRClehCKiqRjlJydsKCpRSIhERAaHGeFsxVI0n6Egjs4GQVSMbw6rQcQ5taJPM0NcwAjWdQNOhkbr0ZRCz5tPHJz5L8Oolj4XR5e/FNDT4m1rmIu4kX0GvZazm8stLBadC4RlFiZExa+14mF6wWBan/pNCS7waUnU+GyT6ws/0P7v6NX1/wC3+/8Ah5TNoztk6y6OkmXQY+PzWekGME1XssIyg76iDMkx5L1Cpwqg6xo0z/0N/Zah9mcL/wDUB5Fwjyg2HZQloJPyTWvj5R5Xi6or8p5Q2zO82M7duq0hgw0yL/evkvWK/sbhXfkLfJ37yuTiPw3oOcD41cAH3f7Mj5sm3mn0mRKkS+txPuyi4irLQ23LPxJndfeBe6CJERAkmxIIH1V0H4cU5/5irH+Fk/EiPkulh/YfDNGVxqv835f/AMw1VrQ5Cc9fiqkUCnWdEkt7W0A9RbzWWnXI0N9DaNQRYag916Mz2Twg/wDZB83PP1csjPZjCD/49P1E/WVYtA/Znetj6PM2Pc4tYzOTPusvbKRcQSdYHnMWXUo+zWKqx/ZlrbXe7Lbyu5elUMO2mMrGtaOjQAPgFkhXR0UV2yqWsk+kVDhfsDhsn+9UqdZ9jzNlrezQdfM62XTZ7G4BrS0YPDAGJiiwG2lwJXdRa4xUVSMznJu2zlUfZvCssyhTb/haG/NsLh+1H4cYPHw5/jMeBDXsqusJzRlfmZcm9p7q4oijFO0jjlJ9s8kZ+Dbqbpp42wNg+hJ9SHwfgrPg/YXlDa2Ie4ARDGhsjoS7Na2m2ogq6QijLFCTton806qymH8MeH5/EyVs1rnEVXEkbkvcZXbf7N0HNyuDiOmYifMtgx2mF2EXXjg3bRH5J1VmtSwFNjBSaxgpjRgaA3/LELE3g+HBkUKM9fCZ+y3kUqRCzHTotb7oA8gB9FkRF0EQkKUQBQVKIAiIgCIoKAlERAEREAREQBERAEREAREQBERAEREAREQBERAEREAREQBERAEREAREQBERAEREAUKUQBERAEREAREQBERAEREAREQBERAEREAREQBERAEREAREQBERAEREAREQBERAEREAREQBERAEREAREQBERAEREAREQBERAEREAREQBERAEREAREQBERAEREAREQBERAEREAUIiA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766888"/>
            <a:ext cx="5905500" cy="3695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5603" name="Picture 4" descr="https://encrypted-tbn3.gstatic.com/images?q=tbn:ANd9GcRZ4upLqL0R_jwL5DZnxiOTYmgRxNw0Brob_tauN2KEDF27x0n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t="13364" b="12183"/>
          <a:stretch>
            <a:fillRect/>
          </a:stretch>
        </p:blipFill>
        <p:spPr bwMode="auto">
          <a:xfrm>
            <a:off x="323850" y="908050"/>
            <a:ext cx="2205038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AutoShape 6" descr="data:image/jpeg;base64,/9j/4AAQSkZJRgABAQAAAQABAAD/2wCEAAkGBxMTEhUUEhQTFhQUFxQXFxcXFhgZFhUYFhQYFxgUFxYaHCggGBolHBcYITEhJSkrLi4uFx8zODMsNygtLisBCgoKDg0OGxAQGywkICQwLCwsLDAvLCwsLDQsLCwsLC8sLCwsLCwsLCwsLCwsLCwsLCwsLCwsLCwsLCwsLCwsLP/AABEIALcBEwMBIgACEQEDEQH/xAAbAAEAAgMBAQAAAAAAAAAAAAAABAUCAwYBB//EADsQAAIBAgMFBQYFAwMFAAAAAAABAgMRBCExBRJBUWEGcYGRoSIyscHR8BMUQpLhByPxUmJyFUOCstL/xAAaAQEAAwEBAQAAAAAAAAAAAAAAAQIDBAUG/8QAJhEAAwACAgICAQQDAAAAAAAAAAECAxEEIRIxQVETFCIy4ZGhsf/aAAwDAQACEQMRAD8A+4gAAAAAAAAAAAAAAAAAAAAAAAAAAAAAAAAAAAAAAAAAAAAAAAAAAAAAAAAAAAAAAAAAAAAAGjEYuEPekl01fksyG0vYS2bwV8dr03pvP/x+ps/6jHlLyX1Kfmj7L+FfRMBHp42Ddr2fXK5ILzSr0Vaa9g8bIm0towpLPOT92PF9e4pJY6VR3byvkuHgjDNyYx9P2aRiq+y9rY+EeN3yX10NX/U1y9SthmszBxfA4b51/B0Tx5+S3jtKPG69STSrRl7rTKJRdsz2Lz7vMmOe1/JEVx18HQAp4YyceN1yf1LHC4qM9NVquKO7FyYydL2c94qk3gA3MwAAAAAAAAAAAAAAAAAAAAAAAAAa69aMIuUmlFatgGU5pK7dkuJW19sxV91OVuOi+pUY7ajrO0fcWi59WaqWGlqny7uvieXm5/esf+Trjj9bom4vH1ZZKSinwWV/HXmRVRaknlnlnr/JKp0+Jtc4xteyu7Lq+Ry1ku+2zZJT0kYxg79Bl1y6P74G+UrLJN6aWy65sVXlp4dSCNkKpU5EnBbY3U1NNpceP8kecd7XJOz6p62bRBr5ZL7zIjNeJ7TLOJtaZV18a6tSVSb9p6LhFcI+RO2fV33ksll3lJjalqnJNevEt9l10ctZvPJ2dHhqei4pxurZ5+DNlktCNiMdGKz+rfclqb4yV+Py+8jZaMmmSIRslx+J7+EtTBLqYTrpLN5c39S+0Z6fwJtc/oRZYrcnvxd7a249DY2tHo9Ct2viFCKirZtX8835EKtfuRp476O1o1VKKktJJNeJmU/ZPE/iYaElx3suS3nYuD38deUqvs8y58aaAALlQAAAAAAAAAAAAAAAAAAAAAcht/H/AIlV07+zB2tzds2/h4HXnz/aEHGvUT035fG9zi59NY9I6OMk6J+Cgksl4aE+rFtZO2VkVOGxVtGidRxyavlfNffkeRLWtHY0/Zuw9NxWZuc0RXW66XIlXEWb5/eodqV0FO2Wc66TSzbd7dLc3wMKuKV916+nmU9TaGvREWvtR20V+8zedFliLivikkVUsRm7aN6Lhxb8yrxGNck1ezKahj5Qk7p7jet89Fn3fQwrK6fRtOMmdo8Ru7rbXvteFmz3ZOLV0756anB9v9uqVWNODdoJuVn+qVsu9Jepu7CYmvXluQjKe7rLRRXOUnkvmbvh28Syourn+LPqyrtu9tOa+BZ0sZaKvqRsDsx7q3prT9OfqS5YKKWbk/vuKRjyLsxqpfR7+cS1Zpq41LQ1zwDldJuPr6ZFNtLDV6WbW9FcY8O9cCt/kXwTKlkjFYtuSe81YrtrVfxNXqml45P0KmrtJa38hgsQpyT5Gc5Gu2auTrdj42VHds7JJZcO5nabN2nTrRvB5rVcV9UcLhsPvaonYdSpyurrqj0uNzKxvvtHHmwTXr2dyCHsvHqrG/6llJfPuJh7s0qXkvR5tJp6YABYgAAAAAAAAAAAAAEbaGMVKDk9dEubIpqVtkpbekbMRiYwV5tL4vuXEqsTt1foX7voilr1pVJbz9p/Du5EadJxe803d6cr8TzcnO7/AGnXHHXyXC2/PlHy/k5/bmPU6m/ZK6SkubXHysjPEU75q9396FNjako3t65nJl5FXOm+jojEk9okRxLve63beN+PgbKO0LXir3SWednfqcHtPaNWDdk7dNEQMP2xs7Tb8V8znWO7W5WzfxS9n057Qztc01NoLicTDbinnGXqZvaN9TCov5RZSjqMXtFJeWZWYrad3a5RV8Ze15W8iultJe7TvOT/ANOfroiZwVRdaR0r2is/MgVcfVrexh43k9ZP3Y+PFmrZOwa1Z/3Xuw/0pvPvlxO72ZshUt2MUklrw8h4xD67f+v7Do4rZX9NoN72JqSlJ57sXupt83m36H0jYWy6WGpRpUYqMFwXF8W282+rPMSrSilwV/N2+TJlE2ebJfVM5qS9omwlmrLI2Saaaaf1vyI1JNvXLTr33JKaSzv8XqCpqp1Vms78z1VFLge1YJZvJGcY8iE2vkl6OW7R9joVvbpPcqcv0S/5Lg+q8Uyk2Xs9we7JNSjk1x++p9EqPuempAxmz95qa95dOGtiMsfknSLxka6ZrwlOyXMlThdGqnHgzZdRTbYS0tEPs92NV3KseUvZa7/5sdYcNHEXkpLg0++zuWdXb9R6KEV4tnp8PPOONUcmfE7raOmBzVPbVTnF+H0N1HtE72nDyfyZ1rmYn8mDwWi/BHwmMhUV4PvXFd6JB0ppraMmtewACSAAAAAAAc32gq71Td4Q+L1OjbOS2u7VJrPN/E4udTWM346/cZqitxrNX5Oz8zGdPe588ivr4h2snpqSKOKyXP0zPI2m9Hdpo3VMLZNxS3nbXJPvdiJW2c3e/rw6FlLFrwI1bFK31FKAnRyO2dkXvkuJ827SbGtmkfYNpYlbupxW2nGUXZLPMzx5fxWnJ0Ttrs+UfiSWSbTV+8m4GvWqPdjKTZJqYKDrxi7pS3tNfddvVH0nsh2dp0qSyvJ+83q/4PVz8mIldbb9GEy/L2cpsvsjUqNOo5S0ebdvJnbbM7NRpxWSuX1PCPSKS5N/GxOjQ4N8OCt6nmXeTL/J9Gu0vRDwGD4J+Kt5Jci7o0efLpwItCnCDyik+CWXDRlhKurXExKM7plJtCf99cnBejZnQxO8rx1Ttnlo8yLt6t7slm4trLrx9GYYKcuPPzMqeqLpbRfYOtdpP/JZQgnn9plLhorevfwLGFZQ0Szd3zeVr+iOiGtdmNL6JcqZ6oEaWLR5HEPjbp3BuSvizfGmk9NeP1N1k0iuqYl3ytb1PXXet9CFkSJcM8xtJJ5HP4mT3/alktNNHoWWMxUr8/oRZq7vxyIdJmkrQwtfK978bWtZW0sb95X7/Q10qWfdwyN6goq+7ZvkQq2S0a9xLMyq1b6ZmeIklG+hojVVvIjf0NbPIYqdNqUXodlsvHqtBSWuklyf0OLcMs/voWHZqruVbcJ5ePD76nZwc9Tfi/TOfkY052vaOwAB7Z54AAADB4wDVUkUO2aN3v8ARJ/IvKqK/ERvroY5YVzpl4rxezmcVTTy553XQjOluxjF52Vs/wBRbYmluvpwfLoVyo/iSzzUX66Hh5cXg3s9GMm0R5V5Se7G668NTfOg+LfwM8FQk3PLdSdo53yXHpcynLO3n1OZ+jbZEq7LjNZ73myvr9lactd79x01LPQlLD8SfHfojzaPnlbsBQ31U3qiktPaVv8A1L7DbPlC3FJWt5Z/fM6P8E14jDZchXk+2/RPkiuhWcV7Wev8IjUMbbJKyWl38P5LmGGUlZlTtPZlll4PkQ3WtoLW9EZ4+EZu3vS9ppceF7+AxGPdlb46depzOJxkqcnGpZNPJ8GuDRDxO2knm/Epu30kaeKOixNdsn4PNZZp69xxT2lKatBSk1rZN+dtC17NbRnFuFVON84N+sX1Ew12yGuujt4ppGLm97p9SPHGxS1M4101dM22vgx00Tbo1zrdSP8AjGMdXyM2TonUqnI3R0fMgQyNqrcy0kMgV6M0rt6a+Ywr0u9ctepvxdeNs9GZ7LpcQ1ppIsn1tk6jh+JudF8VkbYRs73ytplbhn4WJFjdQjF0VKze643WefDXR/fAwdBJ5IsppX7iLXZRyWVEGtExwc/7sFx3k0/FCpU452+hu2Xh96vTa0V30ss/oX48t2RkepO1TPTXA2H0Z5YAAAAABrnEi1aRONc0VaBzu2Fu05Pjou9lZs2moq9278C67R0HKllwkn8V8zno1rW6Hj89tWtnfx1uSyru0W0VS1u+PobqmIvkeTjd5dLnn12dK6JmERZWuVdDJk6jiTWWvRnRJhAOPM0yxSRh+aumX2iumJxtp/Jqq095MTqZc/5MMTi1GL6ZGe1o07Pnv9Q8C1S34p70Gmuqbs16+iNnZjsYtxVMUt6bs9x+7Ho1+p+hdYyoq9WELZbyk78ou/xsvE6aNNWKRb8fFGtPWipezoRjaMUlySSKTaOzv9rOprVVF+Jv/LJmTx+T6CvxOBdSpTynFyjzWqN+E2vSb3YyV+XFd61O0qbLUivxPZmlL3oRfekFFST+SWVaxy7x+f8Au5txPZSlbKNu45/HdjFe6bCbX8v+f2TqX6LiG0ZJu6Vuf2hPbNOKblOKvpd/BHzXaHZaph5XvKVPnxXf06lrs7BKyss2dD8JW1WyPDZ18NourZK+7zeTfdyRf4KuUWy8Noi3oU7Oxzqq35ENL0XUcRlmbFiiCjDjxNfOjLxRPnWuiDXrq6XAym8tSJifd1zuv8Gkpsjo3WTz1Lbs/RzlLwXzfwKrBUm7L1+Z0+CpJJJaI9LiYu/I5s9/BOgZmMUZHpI4wACQAAADGaMgAVmM0aejOVxWHs/gdpiKNynxmBucvIwLItM2xZHDOYpalhBWWfT1IWLw0qbvZtev8meD2pGT3XlJetuR49YHHTO7zVdolymtH5GFKpdkfF1rO5jh8VG5i096Lr0WMnzNc5NaGUpK2Ron/nMlyyEz38V8CJtGqrZ6GVVpK5w3aztfRppwhJVKmeUXdJ/7nou7UhYrvpIumk9nRdmKilXrS13dyK8bt/I7CjJNcj5N/SvaUqlWtCfvSUZ99m08ul4+Z9QprvtyLvE8T8WRdeXZKp4WN27K/cSoRI/5iy9DZTqXV+P3oSlJm9kiInF8H93NdKvnZ3Ns56WL9aKd7MZUE87ETEYZNE6nUVtTTWkkmQ5WiZpnM47AJ3UkrO/icvSwapVHDgtO46/FVXds4Ttjt/8AL4mmnDeTptys7SSc2otcHo8sjBYXfUHSq17OowKS4lrTaOM2b2ow1RL+4oS5T9n45eTOmwmLi176fVNErHSemitMtnI8ZCqY+kveqQXfJGMMdGT9i8u5O3mzace2ZN6Jjjf3tO+xrT33aKy5/Qzo4WU7b2nLgXOD2fbgd+Lja9nPeX6McBhrF1QgY0cPYkpHfM6OWns9ABoVAAAAAAAAABqnSubQRoFdXwSfApdodnKc9Yq/Pj5nV2MXBFXCZZU0cFiNgVkvYqO3KSUvV5lVX2VjE7p0/wBr+TPqDpIxeHRhXFivg1nPSPl34ePWX9r9kv8A6I1fC7Ql/wBxR/4wj87n1h4SPI8/JR5Gf6OS36hnxLGdj8TWyq1qslycnu/tWXoa6P8ATdLU+4/ko8jGWCjyNFx0kQ87Pkmy+y/5apGpBe0vVPVHWwrXzXlxR0OJ2enwKnF7N5ZGWbjKl17LRme+yOnvKzeXI2QluvUq6tWpTecbrob8Pj4S0fg9V4Hm3hqfZ1Kk/Ra/jHkcR1Icq3K2mnEx/FM30TosViDTiKid0aISPGm8ydNkeiLXsnn/AJOe2n2aWIqOpNZuy7ktEdbRwm87/dizoYLoejg4yU9mF5nvo+b0+wkSwwvYaC4H0WlglyJcMKkbrjR9Gbz0cXgeyMI/pRfYTYsY8C8jTRkkbThmfSMnkbIlHBpEmNNIzBopKbAALEAAAAAAAAAAAAAAAAAAAAAAAAAAAGLiaamHTJAI0TsqcTs5PgU+K2FxWp11jFwRR40yyto4Cvgq8NLSXJr5qxpWKqr3qL8JX9Gj6FLDp8DVLAwfBHNXElmqztHFUsTKWlOS72vkWGGwk5a+R0scDBcDdGilwLRxlPZFZmysw2DsWFOjY3JHp0qTFs8SPQCxAAAAAAAAAAAAAAAAAAAAAAAAAAAAAAAAAAAAAAAAAAAAAAAAAAAAAAAAAAAAAAAAAAAAAB//2Q==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0" y="-1885950"/>
            <a:ext cx="56769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5605" name="Picture 8" descr="https://encrypted-tbn2.gstatic.com/images?q=tbn:ANd9GcTww8W-Sj_gRb53GASVlrePneadrOdENOgxgTvbD3_cWETquw_E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 l="5727" t="15273" r="6456" b="10274"/>
          <a:stretch>
            <a:fillRect/>
          </a:stretch>
        </p:blipFill>
        <p:spPr bwMode="auto">
          <a:xfrm>
            <a:off x="2843213" y="908050"/>
            <a:ext cx="2057400" cy="174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10" descr="https://encrypted-tbn0.gstatic.com/images?q=tbn:ANd9GcQU2jHzTJeBIt2dpCISQ9_oQfRHarVSc76C00R-sJidTsERWYxdQQ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148263" y="1125538"/>
            <a:ext cx="2160587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12" descr="https://encrypted-tbn1.gstatic.com/images?q=tbn:ANd9GcQ_MNngn2-6cLeyyVRUT3d2CKKsPnQKy4wL7Oh4vAlMQNfn9HI0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331913" y="2636838"/>
            <a:ext cx="24066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AutoShape 14" descr="data:image/jpeg;base64,/9j/4AAQSkZJRgABAQAAAQABAAD/2wCEAAkGBxMTEhUUExQWFhUXFx0XGBgXFxgYHBgXGxUXFxYdFRcbHSkgGBolHBccITEjJSkrLi4uGx8zODQsNygtLisBCgoKDg0OGxAQGy8kICYwNSwtNCw0LiwvMC83LCwsLCwsLDQsLC8tNCwvLCwtLDAsLDQsLCwsLCw0LCwsLCwsLP/AABEIALcBFAMBIgACEQEDEQH/xAAcAAEAAgMBAQEAAAAAAAAAAAAABQYDBAcCAQj/xAA9EAABAwIFAgQEBAUEAQQDAAABAAIRAyEEBRIxQQZRImFxgRMykaFCsdHwB1JyweEUI2KSFYLC0vEWM6L/xAAbAQEAAwEBAQEAAAAAAAAAAAAAAgQFAwEGB//EADERAAIBAwMDAgQFBAMAAAAAAAABAgMEERIhMQVBURNhInGRsSMygeHwFaHR8RRSwf/aAAwDAQACEQMRAD8A7iiIgCIiAIiIAiIgCIiAIiIAiKOzzOaeFp66nNmtG7j2HYdzsF42kss8bwSKLkeP60xdZ5Af8Jp/CyJDdp1fMZM7H0ChsXntcQ341U8ObrPiH9JtPl6epqu7jnCRydZHYn9QYUGDWZIMWM39lnp5rQIDhWpkEwDrbvvG+64g6sZImSe+oiN9pA9h2WxSMC3Ed45HPp/hcHeyXKIeu/B3ClVa4S1wcJiQQbjcW5XtcQoZlVYZZUdTkQQ0kSQRuRH7lXbprreSKWJIB2FQjT6axMCYPisNrcrvSu4z2exONZPkvKL4CvqtnYIiIAiIgCIiAIiIAiIgCIiAIiIAiIgCIiAIiIAiIgCIiAIiFAaebZizD0jUfMDYASSeAFynqfMKmLqtqkQxo0huqzQfmLTYyYI+mwusHUnU7sTUcTLWCzG3EN+oknn3GyjHV3OGnRckCCALSLkOMRHEzAj0zq9Vz2XBVqT1bLg+urETHyzEXvEiRa9x57zPbQe/VJbeCR3IE3ExpAv7bLdxGHgGHFv9IaeZ0yZjffcztwNCqHsk6nQTY3kDbSLQGzzHe9lXWDkZyCBdtxuS5u9htAi077b9lmE7W29BMWJMyBba60WYiIuZPy2eQ4wXfLcjaZ+9gvVZr6bS/SYPikBkgEiAGnxCAPTz5U9KWwwZ8TRsHAaiO5JtEOET3AuRNhyvGHxbSdzcagN7Dk3gb7/crFhMQSJBguAkE795BuN+OBwtx1fTEB0zGlomfJxja9tvyXOUTzB1LoXqOjUw9KkXgVANIHDgCQ3S7Y+GLK3Lgz8ZJBaQCN/ruB6j9lda6IzQ4jCtLjLmEsJ7xBEnkwRcK/bVnJaWi1SqZ2ZPoiK2dgiIgCIiAIiIAiIgCIiAIiIAiIgCIiAIiIAiIgNBmbUjiDhwZqBuo9htaf5oMx2W+qd1XGHr067QAXTwPmAgk+rXR7LzU64hgdoaZdpIkjS7+4O/H91Q/wCdCnOUKuzT/t2OetLKZc14rM1NI7gj6hV3p7rGjiNLHuDKxMaTYOP/AAP9iZ4urKrlOpGpHVF5RNSUllH5zDdDofGppIi9r6bQLxt63utmniniYMMDRcX0m5IOofNHt8vdeeuaLqONrUnzZ2tpg+JriXMgmdUCRJ3LTuoqjjROkcCbwL7CZuDM/NPEXWY4NbeCtKBL1MVMz4mibltux0za259hK8NcHCHSBdswYkCx1A9jI5+i0auLJdDXAECYIn77j2v9FjGL0xrNxAvqO5BsNUHvIPK9itiGDdwWmk0lzg55gSQ0G0xpDTpiZMWPe69/68/QW3aNgfEZg/5tsFomsXiCRJJO8ltzctJJ2FoP4ubKOOJ7HUf6QbSbE9tyPXhS05GnJaK+LLhDmgEAlry0wJG8xGqwF+yhhWv/ACxBkEmd9VyPl2MSbkeSw4V5qS02O74sRFgQ0eu9h33tPYUsY3SwACCBDQJE7NLTGqTPefvBR0o84IR9d5I8OkRphwA1C/c3FrbbX7js38JqJGCLzEvqHbYhoDPzBXMMxZrE7Nmxj8V7E8bjddt6ZwbcPhKNOfwAkkzLnDU6PKTZd7dZnnwdqKyyXRa5xrO/2X1mKYeVc9SHGUWtEvBnREUyIREQBERAEREAREQBERAEREAREQBERAeatQNBc4gACSSYAHmeFH5PnlDEiaT5IElpBDhPcFUv+IWfPqvGBw4L3Fwa4N/E/cNngDcniOIKkOiOin4R/wAatW11Cwt0MENEwTLjd23YKuq0pVNMVsuWeJ5Zp/xDx7alVlFsf7YLnu7FwED6CSPNqrWHYHMIDQQL+IwTY7QRFisObYxrjX1h4rl8aNLp1OcH3tZsfKTvIhVSpmscrIcfWm6klz9uDb6RZUasJTqJN5xv2XyLl07ktLF1HM+I6mWDVp0yS3aWunv3HI3XSsFqw9MU2uc9o2NQ6nekrj/QWcNp4h9d8wGFoA/E5xEAf9fsrxiOsKmgv+ADT/qMxPeIlTh+E9tmK3S16rdCPw/Pv4WTU/irWoVsOHfDjENc0BxBkMJOqHDdvke5IXKGYZhEAEu787TIPH+V17NaNLF4ZtSkT5cEOG4PmD7fZcvzjLKlB0FoD7P1XvuY2g77Kwqzk9zIrUHF4MmEy4x46hN9mgh08X3DR5RaT6b4wVGnENYY43PcAEm25+vEKIGPOoWufOLxsAQYF59uFsVK+5JBgRPFokiPr7dl420ijKLJHEup1Bpc3eIghsbze077efmoHMsvI06XzJ2tOkTpgkhrhtYd7LJ8ZjXXkBsTLubREQeZ79+Z3MOW1mkkeBpBcSAWi4ABO7b3BO9u14J6d+xFJo1qAawNIsYMkGTMx4gJhwjeew2OpZKmYk7yefXgAXIvYkf5jwOmcY5uujRqPpEEsexri0hpLSZBN5bEcxMKCw5fVeGsYXPk7TMzfUV3lHK3OqpuXBbctpuxLgyYnctJgtmTY82if2OtZdSIu4lxO5cSSfcqqdC9Mmk3XU+Y79h5AK90qSpZ1S2exrUKKpQ35HCxuBWwWrG8L2UWdUz3QxLmbbeal8PXDxI9/JVyo9esFjdDgfqu9vcuEtL4I1aGpZXJZkXxrpAI2K+rWM4IiIAiIgCIiAIiIAiIgCItPMsxZRALtzsBuVGc4wi5SeESjFyeIrLNxR3UGYfAw9Wry1vh/qPhb9yFHjqSZhgHaSfuqV1jm9SszS4mCZDRYCJ47zCzK3VaKWmm8tliVnVjCUpbYNz+GVKlqq4mo8fE1fDbqIsCA97vUyBPke6vdXFNdMEQOxmVyzp6q1lIau5PvP8AhSmFxL2yQSJ48vRZP9WcF6bjt7cl6j0tOkpJ9kze6lw7KsPB+HWAOmqBDov4T/Ow/wAvnwue4vITUqGfA/ZzWw4ahyw9iLmfsZV4xOIqQHBxt5A/v97Kg4nNnNqPMkODj+a629wqrzE0LOx+JuX3+/yMeOwn+lAgEkfNPE9h+91rHPDHzW7SvOOzI1LOMl1jN1OZLk2GDIdoHm4ST78K28L8xqwh6UcRW313Lb/DUgYRznxLqpeJ4bpaL9pAn0IKz9QjD4oOYC0u9RIjeFQcTXNNwE+CRYWBiYnvE/dbuPzKk9oDW6XD8QN9vsoapdjOn0mVSbnN7vxwiqZthfhuLZnSbHuOPyWTPQ2jXNNpeBppuh0GC+myoQeLOd24CsOLyJ1Wk2uZIOkwRILQYcTzJusXU3SOMxuYYmrTaxlE1YY95jU1oDAWNAJI8NrAKzBxccyeD5utRevSlwU7F1g1sxJBny48vurh0TkWHxFNj8XXNFjQXlmqJuQ3TOznSdgTG29pvKv4Y02wa9R1Q9mjQ36ST91bcH07QpfLTaIG8SYHnuuTuYLhZJRtP+xDZ7iKuMpjCYRrsNgWjSTBa+q3+UDdlP1ueYuDoYnC0cspA06TSfDJJAsXBoufmcTaBfyW5nGbgv8AhU3DSTu03MAgySQAAfrbsVr5VhywhlWp8VsWJ/ECQTI21bGd7LlVuHN5qceD2U40/hgv1PWWZliRWqNksLhqBMn8OqA3vxA/lUhguqXUvA8GrEeP5ZMbMP4zcbwN77Lw7Q4iOGASO3yTPeFq4rKmTFLww6GR6XMck3v2PkuCuFq42KjrSXDLZSzqi4Ah48WwNjvEQdjJhZamK7LlTcAKOIbU+JUfpfu1pLZ51HY+jRZXkYgG8+v+V0lUa4NC1qqrzyb76srGXxutDEZixjS5xAA5MAKJzHO2gTqHlcfqvIRk38KyX1HPJ0PA51Sp0Q6q8C5AHJtNhyoHNOp6tRw+C7Q3iG3Pv+ipdHEkuD6jdQNgSCWiDcdpCy5/i30gx2oMG5AtIt29VpSqVVDGMNEnZ06MHUitcsZS2x9PYs560qUGObVcHOPyki47yBE/vfZYKfVuKAFQVGvaeNLY/KQucZnWNUsDpl3i06hJtNxMqwZLX8EFpawbkiBNtu872VSV5UilnJiU79Qqv1Kaee2PsdU6b6lp4oaflqAXb38291OrkGGzFtAB7NLXi4lpDh7OEhX/AKS6i/1bDIAe3eNiO61aVXVs+S7fWPp/iU18P2LAiIu5mBERAEREBjr1msaXOMACSVSMzxYqvNQgxs2/A2gfdSXW+IcPhsBs6SfOIVVfjIsNgvmusXUpS9FcL7/sb3TbT4PU7v7EmariIDQfWGkfqoHG4R1SoGlpETfj/ttwt2hmeiZAdPdYTjCTPnCxNUlv3LVaxnVWnLS9u5vYPLJiGgwI+vdZq1FjfCRB9T+qi35gRsSAtd2PUMSccY3O1GylDaPBJGs0AtPsVz7q3AuNZrmctM/+m4+x+ythxUqOxNUf6iiTsSQfdsWVuycqdTPsdLmEqdCTWz/c578OpTdqd6R7381N4XMdYABJnYAGT7blW3C9KU68VsSXU6TSRpnxVI/KY37dlP0cXSw9OMLh6bBxa58yREn1J9Vva/UjnG5Q6bWuYNtLKfnyUX/8cxuIaPh0Xi86qngEX/mgx6BTWE6HNNs4vEtZ/wAWED/+3/2atmt1FiXkjX8M8CAJ94WoXmoLmX865PrdRxUksZwanp3EpOU5YT8FkGe4KiGtFQHSA1oY1zoAEAAgQPqtfF9ZhomnQcf+VRwYPoJJ+yrb8rDt4HoIXmlhvFJfqjgj9woxt4x5bfzPYdPoLy/57YJB/VOOqHwBjBwQz/5kz9FoYj/U1b1sQ8jlocY/6iG/ZbOJxoaN4CreZZ3uGrrGC7IsaKNFamlFEpUfSpCwE9zc/wCFG1OoA09rzv8Au6rFLF1a9UNdLWkxLQTHq7hTmF6WLyQx19wXcxPZvPqrXoxx8bRmV+o64v06blHu3wSGF6j4BMEEehmd+11ZcsxzSAajhERHv4p9TZR2SdKUzTc6u0yAbB0aXASLtm53uDYhQdAOaTDw4WFjI2G3cTPHZcanT4NZifMVIxlNtLHsi8Zl1FTjQ2g6psIbcADcuMaQAPNV5uavFV0uphpJOloc13aHAmZFr/ktijmVSlp+IKkAeFrab4M8g6YJ85UL1poADmgAFwJgwabzuHS8yTqNgOCSkbKPCFOKjUjIhs5xdbUWvfqYHHRECDY3gAE33UY7EHeSfflSPzUiHHsWgRMzwO1vaVFYug4DaP36rbSwtjS1vBIZdi3ObpDzaYFyL+Wyn8vxgL2gv1Ry6S5osYuT3VMwLjqgf/SkMLVl7nAjfccqvcJOGe5Zsav4iXnOTpOMZhjSkP8AivJG42/SDeQseSZdQbNQug3A1EucPION4hUlmPLStmrmgLbFUMbmv6UPO/nbPyLNmGJY92n8O3mD3Cv38MstNNlRxuZ0z6G/9lyvp1hrVW/yi7v6RcrvmQYb4dBgiCfEfV112oQ3yzH6tXWhU4kgiIrZ8+EREAREQEB1fgS+mHjdh+x3/suc1gQV2N7QQQdjZc06iy/4b3Aj0PlwVh9UtU5ep55PoejXWzpP9Cs1q8FfaOK/KV5xjDwtOgfEPosr0kfTpRcTPVxcrA7FLximaXGVqVawU40l4OkdOMok2YmyxYekK2JpNd8rTrd6AEx7mB9VtZFknx6NWs+qKbGHSAAXOc+A4ANG4g8XU50rleHw9U131zVfoLWsbQqS0kgkkQSXWjiL78d6dvpeeDI6hd0tEocv9SOzPNi9x4AlrR2AP90o52HNDNg037+6xY3B68VVJY5jBJhzYILoIlvvMKuYuuGPJEgbAXIA76vp5q1Snh6EZtPq9NXKt5wxHbD8ZX8+5esd/p3MltST2O/14ULTY1tw4j1gg+v6qvCqRckd915qY4nmArDPooUoxWFLJY8RiwBJNlC4vOIs2yhquMdUMNNhu47BbODzCnR+Qaqn85Ekf0Dj817pOLuIR2j9exLYHp7E4iHOmmw/ifafSbqSZ0vhacan/EPI81D/APmMQ++lxHdx/UyF6ZVxB5A9L/dRbfYp1Ly2T1VKkfv/AJ/tgtFClhmE+AAAWtP3XjNcU1oYMOG63Akk2DQBN4v7Ko419Vl3Ge9/7LUwWeta+Xt+Iw2c0mPQgwYg38/uGlyWDlcVaNehJ0qmp48+x1XL8NWbd5kOF9QGoE+Ys5l7TBHmq7i8k+C50ENZMyZOnytcm9t9gtXLsY+vUdVqPqNZTYBTosqu1Oa4w0nlxcfxHt5KXzLF0q7RQI0VHNIkOgC0lpdMukdryp0bmUfw5LbyfIxm47Mp+eYqlTrNaC6q8iXOqP8ACy5Aht+Bbfda4JxVNrAwwd3EnTqDiAHGbExPN4stbOA/C6wKOumBoL3uDnscXTYR4YPhjSJsebQuUZk+m5s+EF0hxE6XcmOR5c281cb2UonVSxh9y94bpEkN16nkidNI04iYMOcbj2UPj+l8Qx75oP8AhydLw0OEA+GS2S214KvmR4kVGU3tb4338Ug6dEBxadgY99+VYKtRoIvwRbuLH9VT/q8ozeVlEleSzucGxWT1dQ0U6jiYB0sPNiSdh6nusOIwz8O806kaokwZA3ET3ELsGb4QPaQ/S6mTckOMDvbttuFzHrTLqDHj4LnB2mC12pwtaxcZEdr77qavoV5qMf5+pOndqNTVEhqGID3hswCbnt6Kfw2CpkkNGq0eLuef0VWy+jeexv7D/KvfRbKMvNd8GabKYmLudDiR/wBb+auxhElO8qy3ySGW4l2HksY0DkCbgGdzMbcLp3Tf8QsLiAGvPwXyGwTaeIPA9VUOoxhqbXsaQYpucTIJAAsPUmy5W+sQbFT0pcFaVRz/ADH61BRcj/hV1y5zm4Wu6Qf/ANbjuDYQT2XXEIBERAEREB5e5QPUmC+KyR8zdvMdlLY2u1jS5xgBUjOeo3uJbROgfzQCfabfZVbqdNQamX7GhVnUUqfbu+CsYylBNlCYhhmwW/mmZuFQB1TU91zZogTGogRPnCi8XmRiGUy90xJOhvqSRMegKwo0pPjg+p/5tOlLTJrP84XL+hs16wNOXQOJJWHCZWHw4uEHaD/fn6rUp4bXDqxpvDTAYGkjVYmCTeB5XnhaOI0YbW1sgOu1gdYFxOzdwebFWIUs7J7nGvfToR1tfD/f6fuWv/xFOwuTvYkfcFZMTlVUgNZiMQwkgDTVeb+jiZH0Wt09jWva2G6J/CPlHoeyumLqUWmnBGokgf8AVQxKKk88HO8rpUVOUc5Wf7FM6vzc0GMo63OqFsF7jJgCJPmTsqE7EkukuP77jlb3WtVxxFQvkeMj0aDDY9hK1ct6brPN7N4nn+8fv1t29OEKalJ7vk+cnQpUNLq7vZt/Pt/o2v8AyVNrfZR4qvrGGNJb32B9/wBJKtuC6JpMc340mWlxlpgACZsZH2uVLU8PQoCWhmkvAa52tstjxEiLEW7evAm6kVxudLjrlSa0wWEV3Keln1CBUOmRIb8t+JkXsD6qw4DIsONRYWyzxOBMAXtLgbLwM2fBDCCYsSfE1pm7SG/iJ3Dh5AKHxGZkWc4c3Hc2I0uGiwAGrt57+ZcjJqXFWr+Zk0cfRHyiLQPDZziRG1433tstPGZuyQGmJbEmzZng8lV3GZ6CdFMl8jSGlouSBJ5+nF1JUuk8VUYXa6bZEaTLo8g6PD7BeY0/n2JUbKtWTcY5NTHY4uloMzx3Pl+irmByrEYl5+AzU2buNmzvv9Nl7xOCxLK4YWhrmuBDi7wyDIhx329V0jp/FMoNGhjdIJho2v8AnvKnOp6MVp3yanTOnSnUlGWVpXHD9kUCrk+YYRwIpvvMOpeMXH/GSPcd+5m+dL5ZSJD6pGo3l/4LEBrR+GAY+s7raz3MxWY7whoi4Cq2W5k10jXYH7ixXCVSdWO6+nc+gtumU6cnKb3fGd2vPz7Fsz3L6A1ljWTFy0QHC5IIsJub995FlTcFkznkDRpbdzZgzxwSW7ixJ23KlHZiSNLAXuIgR34W9gcyxOGw9MYhgFg0kgBzSSbyPA4auBBv9J0G4pqT+RndWtVSlGVNPPd4+nsQ2GxFXB1NWnjSLyI1TseN/O62WdeD4oADxY6yYsZAbpHfck+QUxSrmu1xqUWtcLC5uObxv2/tsobpPp5r61Wo+NIqQAeYAlV5KjNycluilT6fUqPVUWCUGc1Kh/2KTy13zRcAxuD+HeCAeOIVH6tZVa8F4vyOwsLeX5LueGoUwyGx7WXMf4l0SHNcOAZ9Lfv6qVmoxmtKOs7OlCDcTnFHFab+tvot9+LIcYMECQZ2M8KPe1p8kFMk2k2433W2mZji0SVHHvILS4kc33uvj3StTDNMn9+i3RTXpGRt5NVc2qwt3kRHqF+rMBVLqbHHctE+sXX516C6fdXxDDFgQfcH9V+jsPSDGtaNmgD6BekTIiIh6EREBzfrnOS6sabT4WW9Xc/ooXBOH4li6kaRiKs/zn81osxMLCrOUptn3VrRhG3jGPgz5z0+apD2O0nm2/lO/wBCqvisrrUpaXx4g5vzXMkgS4mJJiCVdsP1JoZp0g+qrua4v4lmiSeAJlexbjhJ7FepYetJylHD7MiW1HENG+jW4ukEkEs3A5Btt25lRuNwL/iNdUcILdcgRDC4ho83ER6KwYXJ67tWlgpPc0NNQEAxINwPxWid7qWwnSZga6znQABDRAA2AU/WjHdGZO3uJzjGqlpj9PnjO/8AOCEwWODQItFhYj3A/e6+YzMTBMypXEZPTp/M3V2kARPpuqtnuFLGlzJ08hQg4zlg3HqVJyksr/wncpwprhpru1N1fFaIcXeGWDxE6Q3ewBuNxEKdq4kNALbaTM+EeljxKoGWdS1rMcQ6DIJA1cyCRuL/AJLLmvUJbAgE7wLxP0CTtarqe3Y+BvYOdTMVhdsdibzLOS8u1CATJ8TrxcfMb7bbKDxeax4gRMWmLfvz5USG4mu4BrCAdpA57dl7q5G5rdT3SbxMWIJ+m26uRpQj+ZnBRS5PD80LhDSDF4tJMTsRqdttdaIFapJp0qjgLHTTMD1gKyZDXa57WmhTa5pDvi0yaThB8OpjfC4T3ABXSMrxuHpgteDJMyI/e6SraHpUTZsemu4g6m+FttyzkvSTqLK7H4htQaTBBbIMgggGxY69vRdBpdVOpamU3A0wTpJAu3g+sKL6wwbKg1tLGuMjW46RH/MxwqeMZRpAh1R1Z3ajLGf93iSPRvuubXrPUs58F2nL+n1XTrfFFrK/z7PsWHF5e/GvGmIDpk/kBzwt3E5RiMO0a/GI3FpjuE6bzDS0PY2LBwFzB3i9zdT+Kzh9do1gANB4ifVcZNrZ8I+ghT/EVeK/Mlnf2224KTjs+a5umkDf13jy324UCzLqzPEabmDynbzvKmsooMGKqxsH28pgmPddKruwzqGgM8YHzefJXWVZUnpijKnbVLrE60ny0tPC3xl584K50oKdJgcRJgGTz7qdx+ZCqT4QAREcKkjGGjVNPTI9e5tZTeVsdWeLEN3IFpVSrDmTfJrxp08Z/wCuxZsWIpC0SBcR28tlF9IYPUwHhxL/AF1PLh9it7Mq+mk/+k/WLLY6XpxSpj/iPyVGEcw37squWiLwWMsa1lgua/xJouc6k1okkuJ9IAv9V02obLSZkzaz9REwIC1LSOaqx2MS4nii/c4IzIfGQ7U2x8O5uPCWcmD+Em8b7rDgsuqNLnBriwT4h4hptBJA7OBG32K7v1N0G2sA5nhe0WIsqs/puu0D/b/3AbFuls7yXSCOfSfJa0soyoyXcoTMPLQ4wNV2tM6nD+YCPl7E78SpDLcqDnCytWX9AVqry54iYku8RMHciwHsPcrofTnRtLD+KNTu7rx6LoiEvY9dC5D/AKemHOEPIsP5R+qty8U2QvaEUEREPQiIgKB15k8n4rRvv6qgVKRC7hj8IHggiQVRs56WMks27H9VQr27ctUTf6f1JQh6c38jm2MEA7ypnIqIY3U75nBZcwySo2+g2PqveY0tD42HCp1YNLBuUruNb4U8mzSxV1ZMHmVEMEgFUN1aF9o44yucW47onVtY1UWDM6zXOJAt2VSzMAy2LRdTVKoXeiicwpEu0geJxDW+ZJgfmvFzkknGnBp+Cm4LLXBxgeIzpnt3KtGSdKBz2uqbOJknkgSfaOeJUvgMCxz3G4bIa3TclrSWggdzv/6vJWPMcQKLNLTfSWgSNInuBd3pzBXSveZnoTPzatV1NpcFczSpTp6vhABrmgy38JFzB4uP3ZVDG4l1VwpUvmIJvsBN5I23/JbOfZiXf7dO8mPMny7m37Cn+kMiDA3Xd7zLiN57avIR9ZU4/hw1y5fH7nFfCssgHMp4ZrfDUkwajyBEn3l0xNlPYcMrf7jH25uDC1OsGgyIiLQb3Eix9PqqRRwji+GgknhvO1l0pQ9VZzubnTOrVLaDhjKLXnDzXHwKZG+mTf19SonG9E1aRbre0Am7oNvRTvTGH+CA6Jc2D/cEKwZnm4rMGsCGjf8AU91560qb0xPpKlpTvFGpUXK7Pjvt5/Upea1ThKjWUhrhocTJ1SSRc7EQOVt4LOK9ZpY1m+7njb0jdbuQUTXqucGhzR4WyLW09+1p8lZa2FDIBDZ3sAA4GL+V/wAiva1aOeNz5afULi3boRlsnj/Rz0YOpRqhwEtfvwQRafVXFrC6kCyNXJNoWy7B/GdpaJIi/wCc/b6L3WyqoyAQdMifSVNQVSKk0WLLqFalBRi/qfOm+ny4mo+CXG39PH6+6tzcGymIAuvOBozbXptxC3McYERdY8m5JzZtVa0pSUclWzmjrOkD19lJ5FSLGCe30ss+Aw4f8R/YR/dbGXjb0v8ARdnTxTh75ZGVXMpx8YX3ZtOeCAe+ylcgoWM/zW9ICiKjwXRG35xf0VjyRngCu2KzUbM292pY8m+aa8HDN7LMi1zJPDaQC9wiIAiIgCIiAIiIBCxvogrIiA0cRgGkbBUXqzKIOoBdHIWljcEHiCFyq01OOCza3MqFTUji1fCrxQwl9l0LH9JkmWH6rRp9KVp3aPYlZ7tp+D6KPVaWnkgsLhCYC3cD0+5zzWAnTZnaYgnztb3Vty3pYC9Rxd5bD6DdWSlh2tEAQFYo2ul5kZV51J1E4w4ZyjC5cWM0uHiA9T5SN1gxOXVavhawvM2A/wDcR8vv/hdZrZfTcZcwH1Cy0sM1vytA9Fwh0uEajm3n2MOVCLeTlLuiP9LhatZ/jrkC8WYHPaH6B6EyVsUIp0nAg3EDiBHf3P2XTMZhhUYWnYiFVj007VA2uJMe3nZR6hb1pzi6XGCMqOWczdk9TEP0tGoknnmxcTGyt+Rfw4bSbLrvO/6DyV6yfJqdBtgC47ujf/CkoV63oenDD5J06elHNMf005uzZVWzfKQYFTW1gMu0i5HYdvVdydSB3C08XlNOo0gtF17KhFvJoU76tThojLY5L0xgG02TGnUdQAHdzoHfk/ZbmZv11dLOPz2P0Vgx+QmmYbq3ta0R37rPlPTesgubAH7v3/ssONGvKu4td+TJdObluZOjciDKeo3LjN+3EeXPup/G5Y1zCI4UhSphogcL2voYxUY6S1FYOd1MK9sjaONtrL18CpBBO8QRtHMK54vKmPJOxO8c+oK8YTJ2MM7nz/RY76W9fOxsrqS07rc0MryzTSgiCbn3VawYc0nuDBHnJn2XRdKhMwyLW4uaQJ3tyrd1a64x09ivb3emUtfcrbi55iwnkfortl1LSwDyUfgMkDDqcdRUyApWls6WW+WQu7lVcRXCPqIiulIIiIAiIgCIiAIiIAiIgCIiA+QmlEQH1ERAEREAREQBERAEREB8IX0BEQBERAEREAREQBERAEREAREQBERAEREB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5609" name="Picture 16" descr="https://encrypted-tbn1.gstatic.com/images?q=tbn:ANd9GcT91z4jepUecI9u9MpF9azkFf93xSGwza-xJJ2xQ1kwcLFPuXOffQ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500563" y="2781300"/>
            <a:ext cx="2159000" cy="161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18" descr="https://encrypted-tbn1.gstatic.com/images?q=tbn:ANd9GcQtkLb2wuuf0z0G00dtA4H5gUitdQcBUzMzcHD1agaHSvRWybuS-A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 l="5074" t="9544" r="4868" b="10274"/>
          <a:stretch>
            <a:fillRect/>
          </a:stretch>
        </p:blipFill>
        <p:spPr bwMode="auto">
          <a:xfrm>
            <a:off x="323850" y="4724400"/>
            <a:ext cx="3074988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1" name="Picture 20" descr="https://encrypted-tbn2.gstatic.com/images?q=tbn:ANd9GcRStchMesCjdBOe0mx4pkltvzqnIxy7OFq-8Q2kR4bn25UD-SvP">
            <a:hlinkClick r:id="rId15"/>
          </p:cNvPr>
          <p:cNvPicPr>
            <a:picLocks noChangeAspect="1" noChangeArrowheads="1"/>
          </p:cNvPicPr>
          <p:nvPr/>
        </p:nvPicPr>
        <p:blipFill>
          <a:blip r:embed="rId16"/>
          <a:srcRect l="12318" t="21001" r="12238" b="12183"/>
          <a:stretch>
            <a:fillRect/>
          </a:stretch>
        </p:blipFill>
        <p:spPr bwMode="auto">
          <a:xfrm>
            <a:off x="3563938" y="4724400"/>
            <a:ext cx="2620962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2" name="AutoShape 22" descr="data:image/jpeg;base64,/9j/4AAQSkZJRgABAQAAAQABAAD/2wCEAAkGBxQTEhUUExMVFRQWFhQVGBgUFhUUFxgXFBQXGBcVFBgYHCggGBolHBQUITEhJSkrLi4uFx8zODMsNygtLisBCgoKDg0OGhAQGywkHyQsLCwsLCwsLCwsLCwsLCwsLCwsLCwsLCwsLCwsLCwsLCwsLCwsLCwsLCwsLCwsLCwsLP/AABEIALcBEwMBIgACEQEDEQH/xAAbAAEAAgMBAQAAAAAAAAAAAAAAAgMBBAUGB//EADsQAAIBAgMFBQYFAwQDAQAAAAABAgMRBCExBRJBUWFxgZHB8AYTIqGx0RQyQlLhFWLxM3KCkiNDshb/xAAZAQEBAQEBAQAAAAAAAAAAAAAAAQIDBAX/xAAiEQEBAAICAgICAwAAAAAAAAAAAQIRAyESMRNBUYEEFGH/2gAMAwEAAhEDEQA/APuIAAAAAAAAAAAAAAAAAAAAAAAAAAAAAAAAAAAAAAAAAAwDJgAAAMgAAV16yhFyeiLDie0M3Je7WWjbJVxm6zS225XairLr5kae3s3eKtfLPN9TgVcTCEd2Lvz7fM4lbGtvicrydvZh/G8t9PqGGxUZq8X3cS4+b4DaO7bN/Y7VLblRLOWXYm/5NTkjnl/Gynp64hOolq0jyU9uyk9cvD6Go9o736sh8kT+vl9vYT2jTXG/YitbWh1PJKs3lftLYTd8pflQ8y8Mj1kdoQfPwLI4uD/UjyKxLtpZ/Uz+IeVsi+TPxPZKoua8SR4uWMz1/wAltLasr/C3l1yL5J8VevByNn7aUrKeT58O/kdcsu3Oyz2AAqAAAAAAAAAAAAAAAAAAAAAAAAB5r2jhLedk3ezyTeit9TuV8dCKeel/8HjcTtKtVqfAm4Xd28rdLasznqzVdeKZb3HHm7srqQSXad3+murNJyUZO6T14Xs/mWz9kavCcH3teR5vCy9Pozmw63dPLylyzL8Ni5ccnfS51sTsOtS1hvLnFXXjYq/A1IrelRlbm4v7Eu47eXHcetX9tffcuvYWe7dl8KXO5TLGtcUuFiFHFb04x1vJJ9jdhMozlhlp18HhpyTUEmlbN5Z8k+Ju0dlpJbze9/bw6aZlyxSVov4baWsrW4FrxGV/VuZ1ljw5XJrxwsE87vt0JTo0/wBqu+r08Sz319HkQ94nwT7jW2O0VhqX7V8/uYlg6T0VuxsuhCLV7eBiVGPBsqbU08DBaSfZkbscfWilGKjKKyvnfvNV4X+9+AVGS/Vchvfvt0Ke1anGnfsN3D7QjLJpxf8AcsvE40ZSXUy6j9I1ti4y/T0SmuaJHl3X7PAlHGNaPwL5M/HXpgcCntSS/V4m3S2tzXgXcS411Aa9LGwlxt2mxcrIAAAAAAAAAAAAAFOMbVOdtd128C4hWjeLXNNeKA+f4SpLfnGTe6rfm1z7Oxm/GrZJQWWuXU18Xgpwk04tbzv/AI+ZHCYjcytfX/Bwu/t7p466XQU072d73WeluPaen2dtFSh8btJZPJq/U83/AFK7yjoTnjsuDvy8uhrG6Y5MblO3o6m1IrRN/Iq/q1/0fP8Ag4LxfO3XyRbh66do9btvLLk2a25eEiG0tmU6rvGO4+mafdbI0aPs3FSjL3j+Fp23FZ2d+Z1auKjole3gQljFwzM3DF1x5uSTUrUrbETe8q0k+iWviZo0asP1xqJc04v13l0q/pFfv+Dy5Gfjxnpflzs1e/1FtCtGTt+V8nk/syyVJo14TTykk+V+BsUq9mkn3alkYqzD3SsN4ujNSvpfoUVFYrLDqEPemEYcCKt96TjVNW4bC6bfvFx+eZhqPJGuslfh5mFPJF2mlrjH9vzZB01wbXzK51blbkTbWqvbktHfs+xfhtpyhx7noc1V87cn5F8aqlrmuZqVLj+XqcFjY1FlrxRsnk6KaalCWh6LA4tTWeUuK80blccsdem0ACsAAAAAAAAAAArr0IzVpJNetDh4/wBm07unLP8AbLTx4M9ACWbaxys9PA1IODcKkXF+F/uQlQd0+HrJcj384J5NJrqrnP2pgIum92Ki4/ErJLtT53RnwdflePqO1/HszK1W620XabFeFvI59f4b83Zk01Ltsuu+HEw8QldczQnNLjwIRnbMm3SYuhLF2XUx+JvZ8TnzlnfgZoy1JtrwmnXVa6uWqpy1OVTqMvjVtkVm4t339u03411JHH96tXqToVbNXyu7eJKmtt6dZJ2bt64EFiL6FGMfxwds7tdzTKIStPPLzOdyu9O+HFjcN/be3iamlqavu7ZrTly/gtpo3HHKaTlVbz8FwIKeXeWbtwqZWdqVMlvEnTIOJFUVXaVuDz8OBbGTXDLhYTjezWqZYlvK98/qF2nTq+rHRwWN3ZJnKUnoISNSsZYyvcxldXWjMnH2Di7rcb6rzR2DrHms1dAACAAAAAAAAAAAFGNpOVOUVq07dvAvPL+1GPk5e7jLdikt5q+r4ZfQznlqN8eNyy1HKryur6Zq66rX11NDELJZXzfbkVYWuott6Tdub/3vxNqsrX+pzwy8o9PJx+GTkVHk3bV+kYS4M2KkOZTF3eSv8hWpU3mX0aOVxRoPNtI2YQy0B5fTCo5k5U7F1OmX7hWNtGMMydSndFtWJG5VlSr3cVLlZr14mti07b2tuHG3Q2IxvF95TU0XZY45Tt6OLLXTGDxytrlwOgpKWadn3eNjzlWFsuDeX2bNzBVt2yedtOgl+q6cvD15Yuv7y2q7+BKFXLUqnO6yKsTRdrx14p+RuyvJNW9tu2XPtK2s8yOHqNJKUvissrWXZ1LXUT1X8E9tXpVe3Enh5J521XzLFC6KU2s2tB6TqsVeveiCnbTQjWTVnxd7o1691a2a4om25jt1MJiNySkuGa+x7KjUUoqS0aueAoyX2PV+zmJ3oOL/AEv5M64V5ubDXbrgA6POAAAAAAAAGJSSV3oZORtjF/pT7bcSW6jWOO7pfV2pFOyV1zTR4zaddzcs85N59vHwNnGYtQTz4q9/XaalWN2rdfXzPNll5dPbxccw7c3Eq3cn9LF+CqSlHdlwWT4vLiTnQ3nbqbdDDvPPV99tfqMOq1yWXHTn14Z2MUKOjzOhOhz4aPj3lSjY6WuMZii2xhMwwym5ElMqTMylYouqSTRqydie8VVXZFno+1+Hldd5q42k75d/3MYWrm0+JZKr3mLNu2OVwy2qpUk1mr9pH3Tjwyv64Fqnbjk9HrboWON9N1+uwxp1+TYqmnabarb2TOdezva1u/6F0a0Xx8jWNc8sGY1bNxd+nVGzGoa9WKks8+uhXGDWV7lZvbaldPLj6zLI196NrFdOX0KMVTcXvLR2uKs1W1XknlyKXHIohOxYqnIyutek+q4HZ9natqlv3L15HGVsvmbmyKu7JS5O/ci43tnkm8a9sDEZXV1o8zJ6HhAAAAAAAAaO1Md7tW/U07d1vuear176na21sidWcZwmk0rWle2t8mjlY/Zkqe6knNy/am7HHPderj8JJq9uFtKO8nlrx0I4Ct8CTd2rJtdMr9/3N3aGDnH80Wr81Y4lSo4STSvzXFrp1OWvGvXhfPHxju04eu1FieneimlVTStpa6ZKTOunktQrP15org+8sfpkXEml2XIthkCxKkmQnzMswjTNSua2Kqlledr8jnqreVyVrCLayy19MxGtddePdxKcZiUkc2G0YrK+TyXrxM706XG2OxSxOdmYrV9xXTsedxOPu92ClKTztFbztztyOhgNlVKlnX+GP7U/i/5NZLsXiLlFxw/K2l7Sre93uOpLh7u19eKeS7Tt0Z76vOFnpaVm/loQwuEhTW7CKSWeS+vFvqbC5mI3lZ9RVOo1kWUMzLpmVPkjcc8sl8Y8kRxf5LdbeZOEjGLfwW7X8mWs4e+3NpV9FYu3mzn4dG3CRK6a0sp5Zs3cPUt3pr14nP3lyuzZ2dTc531by7M9EZntrLubr3Wy/wDSh2eZtlNCG7FLkki1HpfOvtkABAAAAAAMNmQBr181ZpNdVc0J0bflio9iS+h1rFc6KYWV5XaNFauyfM59CvGWSavy496PVY3ZW+eY2n7MvVLPmtTll5S9R6uOYZTVrE6RQ0c2tXxFDJrfj/dk/wDsvO5Gj7QUpO0r05cpZLuegmUq3iyn+uhKRBslvp6FbqFYHIy5lMpnOxmOtkhtZjauxtVs59TEbvaaWIxzfHP6HKx+0LLXQxa74Y6W7Txz0vxJYHZc8Rq3CKzTtm+W79yHs7gPxF5y/wBPPdf7mnZ26LQ9zQp2t2WObrctKNm7NhSityKTaSb4u3N8ToxiQiix1LLqakee5JxitdCM6timpWKnLM1IxbV+/fqZg1dlEUWplWNqM0l/BTia9ot31yV+pFu5ytr4h726r/DbTS7zefZYlrphhtfvJcSHv0jnzpz5eOdr8Ta2Vgp1ZJSvl0+G3myb707/ABSY+VvTfwmElWklFXv4Jc30Pb7I2TGkucudrW7EV7HwahGyX8nZhA644ydvn8vNcup6SiiYQNuAAAAAAAAAAAAAAGHEyANHGbNhNZo8htn2KjO9ke9MOJLjK6YcuWPqvjk/ZPE0n/4qkorlqvB5E6WAx6yfu5dsWn8mfW54dPgV/hFyM+EdP7FvuPmH9Dxc1aU4wX9kfOVyr/8ACXznOpJ9Zy8mfVVhlyM/hkXxjF5snyar7DRS1n/3l5s420PZGEdU5f7m5fVn26pg0+Bydo7FUkyXFceW/bwOxaKhRjGK/LdZcM8165m8hjdhVqUnKnn0eafaVUsVwqRdOX935e6Rxs1Xq35TcXOpYi6hY6Savf7GjiNo0oZOV/8AbGU//lM0xrbYzJxRo0tsUpPWXfCovrE2Y42HBTk+UYS80kaTVbCLLFFKtOX5aFT/AJbq+jZd+BxU8oqNO/G2+12Xy+Q0m5PacKZiUlwV2beC9mav/srOXbGPlkdzCez8Y6tv5CYVcubH8vN4bZ8pvPwPTbM2WopZHUoYGMdFY2owsbxxkcM+W5dfSNGlYtANOQAAAAAAxcyBgAAZBgAZBgwBIGLi4GQAABi4uBkGLi4GSMomUZA1qmHTNaezovVI6QA4z2JS/ZHwQ/osP2rwOzYWGl3XIWx4ftXgWw2ZFfpXgdKwCbakcHFcCyOHXIvAEFTRJIyAAAAAAAAAABhgYuDDMASMgAAABgwAAMgABcAAYAAXAAGUSAAAAAAAAAAAAAAAAAAAAAAABhgARAAH/9k=">
            <a:hlinkClick r:id="rId17"/>
          </p:cNvPr>
          <p:cNvSpPr>
            <a:spLocks noChangeAspect="1" noChangeArrowheads="1"/>
          </p:cNvSpPr>
          <p:nvPr/>
        </p:nvSpPr>
        <p:spPr bwMode="auto">
          <a:xfrm>
            <a:off x="53975" y="-1804988"/>
            <a:ext cx="5657850" cy="377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5613" name="Picture 24" descr="https://encrypted-tbn2.gstatic.com/images?q=tbn:ANd9GcQEHyl5ZTUJ8NunHJBW2Z-OXkwSMf9_mCbpL6QhSBcePd65A5AE">
            <a:hlinkClick r:id="rId18"/>
          </p:cNvPr>
          <p:cNvPicPr>
            <a:picLocks noChangeAspect="1" noChangeArrowheads="1"/>
          </p:cNvPicPr>
          <p:nvPr/>
        </p:nvPicPr>
        <p:blipFill>
          <a:blip r:embed="rId19"/>
          <a:srcRect l="8910" r="2000"/>
          <a:stretch>
            <a:fillRect/>
          </a:stretch>
        </p:blipFill>
        <p:spPr bwMode="auto">
          <a:xfrm>
            <a:off x="6372225" y="4581525"/>
            <a:ext cx="2538413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"/>
          <p:cNvSpPr txBox="1">
            <a:spLocks noChangeArrowheads="1"/>
          </p:cNvSpPr>
          <p:nvPr/>
        </p:nvSpPr>
        <p:spPr bwMode="auto">
          <a:xfrm>
            <a:off x="250825" y="260350"/>
            <a:ext cx="8497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Calibri" pitchFamily="34" charset="0"/>
              </a:rPr>
              <a:t>How do you think colour of food can influence people?</a:t>
            </a:r>
            <a:endParaRPr lang="ru-RU" sz="2800" i="1">
              <a:latin typeface="Calibri" pitchFamily="34" charset="0"/>
            </a:endParaRPr>
          </a:p>
        </p:txBody>
      </p:sp>
      <p:pic>
        <p:nvPicPr>
          <p:cNvPr id="26626" name="Picture 2" descr="https://encrypted-tbn1.gstatic.com/images?q=tbn:ANd9GcSXYSripVByJbtj0yeeUraHxD8NOQI36yofd2DoErerFyZFXKJh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17181" t="19090" r="16956" b="21729"/>
          <a:stretch>
            <a:fillRect/>
          </a:stretch>
        </p:blipFill>
        <p:spPr bwMode="auto">
          <a:xfrm>
            <a:off x="611188" y="1196975"/>
            <a:ext cx="6303962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516688" y="2781300"/>
          <a:ext cx="2232025" cy="3840163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23224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Happiness</a:t>
                      </a:r>
                      <a:endParaRPr lang="ru-RU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Creativity</a:t>
                      </a:r>
                      <a:endParaRPr lang="ru-RU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 smtClean="0"/>
                        <a:t>Activity</a:t>
                      </a:r>
                      <a:endParaRPr lang="ru-RU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 smtClean="0"/>
                        <a:t>Calmness</a:t>
                      </a:r>
                      <a:endParaRPr lang="ru-RU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 smtClean="0"/>
                        <a:t>Brain</a:t>
                      </a:r>
                      <a:endParaRPr lang="ru-RU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Relax</a:t>
                      </a:r>
                      <a:endParaRPr lang="ru-RU" sz="36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1"/>
          <p:cNvSpPr txBox="1">
            <a:spLocks noChangeArrowheads="1"/>
          </p:cNvSpPr>
          <p:nvPr/>
        </p:nvSpPr>
        <p:spPr bwMode="auto">
          <a:xfrm>
            <a:off x="250825" y="260350"/>
            <a:ext cx="84978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i="1"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7443" y="1268760"/>
            <a:ext cx="7354899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Which </a:t>
            </a:r>
            <a:r>
              <a:rPr lang="en-US" sz="3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colour</a:t>
            </a:r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 food should you eat if…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825" y="1844675"/>
            <a:ext cx="8642350" cy="4032250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b="1" dirty="0"/>
              <a:t>you have a difficult exam to study for?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b="1" dirty="0"/>
              <a:t>you are feeling very nervous about meeting someone?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b="1" dirty="0"/>
              <a:t>you are worried about getting lines and wrinkles?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b="1" dirty="0"/>
              <a:t>you’ve been feeling a bit sad lately?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b="1" dirty="0"/>
              <a:t>you are taking part in a championship swimming match?</a:t>
            </a:r>
            <a:endParaRPr lang="ru-RU" sz="3200" b="1" dirty="0"/>
          </a:p>
        </p:txBody>
      </p:sp>
      <p:sp>
        <p:nvSpPr>
          <p:cNvPr id="27652" name="AutoShape 2" descr="data:image/jpeg;base64,/9j/4AAQSkZJRgABAQAAAQABAAD/2wCEAAkGBxAQEBQQEBQPFBAQFBAVDw8UDxQQFA4QFBUWFhQUFBQYHCggGBolGxQUITEhJSorLi4uGB8zODMsNygtLisBCgoKDg0OGhAQGjAkHyQsLCwsMC8tLCwtLDE0LCwwLCwsNCwsLC4sLCwvLCwsLC8sLiwsLCwsLCwtLCwsLCwsLP/AABEIAOYA2wMBEQACEQEDEQH/xAAbAAEAAgMBAQAAAAAAAAAAAAAAAwYCBAUBB//EAEEQAAIBAgMEBwUDCwMFAAAAAAECAAMRBBIxBQYhQRNRYXGBkbEiMkJSoXLB0SMkM1NigpKywuHwFENzNGOTouL/xAAbAQEAAgMBAQAAAAAAAAAAAAAAAgUBAwYEB//EADgRAAIBAwEECAYBBAICAwAAAAABAgMEEQUSITFRE0FhcZGhsdEiMoHB4fAjFEJS8TM0FXIkU2L/2gAMAwEAAhEDEQA/APuMAQBAEAQBAEAQBAEAQDF3CgsSAACSTwAA1JmG0llmUm3hFRx+9jsxFBVCDR2BJbtA5DvnN3WutSxRW7m+svaOkxUc1Xv5LqOnhtrVkKDEimadWwp16ZOXMdA1/X+899G+qxlFV0sS4Sjwzyf79zx1LSnJSdFvMeMXx+h3ZbFaIAgCAIAgCAIAgCAIAgCAIAgCAIAgCAIAgGFWsqC7sqjrYhR5mRlKMVmTwSjGUniKya67Uw5NhWok9Qqr+M1RuqEnhTXija7asllwfgzaBm80HsA5W9AY4SrlvewJt8oYFvpeeHUlJ2s9njjyzv8AI9mnuKuYbXP7bvM+fU2nCtHVyRPUxb9GaeY5Cc2X9ocx1azbCtUUOiT+HOcdpqVGO3t438D6bTvlF9bC/fPoSzjecc8Z3GUyYEAQDUxO06FLhUqU1Pylhfy1mmpc0qfzyS+pup29Wp8kW/oaLb0YQfGT3U3/AAnkerWi/v8AJ+x6lpdy/wC3zXuZU95cIxt0lu9HH1taZjqlrJ42/J+xGWm3Mf7fNe50sPiadQXpsjDrVg3pPbCpCoswaa7DyTpzg8STXeSyZAQBAEAQBAEAQBAEAQBAK7vJvD0J6KlY1be02opX04c2lPqWpq3/AI6fzen5LWw0/pv5Kny+v4KdVd6jZqjMzHmxuf7TlK1edSW1N5Z0EYxprZgsI29n7KeuxVALgXNzYATZaW1W5m40+o0V7qNFbUicjF4FhYsoOi3zU36+GnoZ7du80+ST4eKf79Gav/jXseb8Gv3wLTsXb9PEWU2SrzQng3ah592vrOhstSpXKxwly9uZS3dhUob+Mefudci/A6SxPAVjaG6Csxai+S/wMLqO46gdnGUVzokJy2qb2ezq+nIuaGryisVFnt6zzZW6ZR1es6tlIIRQbFhpcnl2Wi00VUqinUlnHULnVtuDhTjjPWWmXpTGFWqqDMxVVGrEgAeJkZSUVmTwjMYuTxFZZX9o720UuKQNRuv3UHjqfDzlVc6zRp7ofE/LxLShpNWe+fwrzKxjtuYmv7zlVPwJ7C/TifEyhuNTuK3GWFyW4uaNhQo8I5fN7zRWnK5s9TkSLTkHIi5G1hMA9VslNczWJtcDgOdzNtCjUrz2Kay/3maatxGktqbwjOvgK+HYMQ9NuTg28Aw4TfOnc2ck5JxfP8rcQhXo1443SXI7ext6DcU8TbqFa1v4x94/vLyw1pSahX8ff3K270tY26Ph7exbAZ0JSCAIAgCAIAgCAIAgGptTGChReqfgHAdbHgo8yJouayo0pVH1L/Rut6LrVYwXX+s+ZlyxLMSWYksTzJ1M4KpOU5OUnvZ2KiopRjwRMk0sgzawuJemwdCQw5j0PWJOjXqUZ7dN4ZpqU41FsyWUdDaW3mr0eidFzXBzg6W6l5dWvOWlzq8rmh0U4LPP8fk8lvYKjV24y3civuJWRk1vRao7Gzd6q9L2XtVUfMbMP3ufiDLq21mtTWJ/EvPx9yvr6TRqb4fC/Lw9jt0t8qB95KwPYFYed5Zx1y3fFNeHuV0tGrLg0/H2Mau+dEe5Tqk9uVR53MxLXKC+WLfh7mY6NVfzSS8X9jlYve/ENwphKY67Z28zw+k8FbXK0t0Eo+b9vI9tLR6Mfnbfkv36nDxWLqVTeo7Of2je3cOXhKqrcVarzOTZZU6NOksQikQzSbCRZFkWTJIMgyVZBmtmzhq7U2DoSGGhElSrTozU6bw0aakIzWzJZRadn7ap1h0dYKGPDj7j+ehnV2Wr0rpdFXSTfg/Ypa9lOi9um93miv7x7LFB/Z9x7ley2o+o85T6nYq0qrZ+WXDs7C0sLp1ob+K4nT3P2qT+bOeKi9In5Rqnhy7L9UuNFvnOPQz4rh3cvp6dx49VtFH+aPXx7+f19e8tMvylEAQBAEA18bjaVFc1Vgo5X1PcBxPhNVavTox2qjwjbSo1KstmCyzjHe/D3tlrEfNlW31a8rHrdsnjf34/J71pFfGcrx/B1tn7So1xekwNtV0Ze9TxljQuqVdZpyyeKtb1KLxNYNubzQVzfmqRh1X56gv3AE+tpT63Nq3SXW19y20eOa7fJexSknIM6JkymQZBmeaYwRwYsZlIykQuZNGxEJkyYgyIAgCAIBmpmGRZKpkGQZKpkWQaJFaQaINGYaYwRwbFBGrulIvrcKWYkKLXsPKey3hUuqkaUpdiy9yNU5Rowc0vDrNLpGoVgwILUn1B4NlNjY9R4+cnSnK2r564vq/es9Diq9LZfCS/fA+mU3DKGGjAEdx4id8mmso45pp4ZlMmBAEAhxuJWlTao2iAk9tuQ7TpNdWoqcHOXBLJspU3UmoR4s+a43GPXqGpUNydByReSjsnC3V1O4qOc/8AR19GjChDYh/vtOhsPHrQYh0V0ewa4BIt1X110m2wvo28mpx2ovjz/ew8t5QlWS2ZYaNvayUEy4nCVAjg8aYNiO0KdByI0ntupW9PZubSaTzvX49eo0WzqzzRuI5XP8+nWWfY2PGIorU0PEOvyuNfx8Z0dpcq4pKovr3lLdUHQquHh3HG38H5Gn/yf0mVuur+CPf9mWGjP+WS7PuinLOUZ0LMwZHBDB7mmMDBiTM4MpEbGSRJIwkiYgCAIAgCAegwYM1MiyLRKrSLRBozDSOCLRmGmMEcHjGEjKRBUmxGyJ9F3dqZsLRPUgH8Ps/dO8sZbVtB9iOSvo7NxNdp0Z6zyiAIByd6qZbCVAvIKT9lWBP0Bng1OLlazS/cPJ7tOko3MM/uUz56hnEM6pkytINEGj1nmEjCRaNxXOWqvIMhHeQQf5ROs0GT6Ka7f30KTWYrag+x/vmS79/9On/Kv8jzZrn/AF4/+y9GR0b/AJ3/AOv3RSQZyh0bMs0xgxgZowMGJaZwZwYEzJkQZEAQBAEAQBBg9BgGYaRwRaMw0jgi0ZZpjBjALRgYI3MmiaR9K2HSyYaip16NCe8i59Z3tnDYoQXYjjruW1Xm+1m9PSecQBAPGAIseIOo6xA4FM2zuq6kvh/aQ8eivZk+zfUfXvnNXujSy50OHL2/fE6C01WLWzW3Pnz7/wB8Cu1kZDZ1ZT1MpU/WUVSjOm8Ti13lvCUZrMXnuJMLhatY2pIzHsHAd7aDxk6NrVrPEIt/vgQq1qdJZnLBft3tl/6allYguxzORpfQAdg/GdlYWn9NS2Hx4s5e9uv6iptLgtyONv7XFqVPmSznsAFh6nylbrtRbEIduf3xLDRafxTn9P3wKfOaOgPbwYwLwDyDIgCAIAgCAIAgCDAgyBBgyDTGDGDLNMYMYBaMDBnhaJq1Epj42VfM2vN9vS6SrGHNojVn0dOU+SyfVVFhYaDSd+cQewBAEAQBAPCIB7ANfHY2nRQvUICjzY9QHMzVWrQowc5vCNtGjOrLZgss+bbWx7Yiq1VuF+Cr8qDQf5zJnFXly7iq5v6dx11rbqhTUF9e1mnPKekQBAEAQBAEAQBAEAQBBgQZEAQBAEA725eFz4nOdKSs37x9kep8pcaLS27jb/xXnw9yr1ers0Nn/J/n2L/OsOXEAQBAEA1MbtOjR/Suqn5dWI+yOM0VrmlR/wCSSRvpW1Wr8kcnJr73UB7i1X7bBR9Tf6Suqa3bR+XL/e090NIrP5ml5+hy8VvdXP6NETtJLn7h9JX1deqP/jil37/Y9lLSKS+eTfl7lexmLqVWzVWZm5EnTuGg8JU1ripWe1UlktqVGnSjswWEQTSbRAEAQBAEAQBAEAQBAEAQYEGRAEAQBALruHRtSqPzZwvgqg/1GdToUMUZS5v0X5Oc1measY8l6v8ABaJdlMIAgCAcrePaZw9HMtukc5U52Opa3YB6Tw6hdf01FyXF7ke2wtunq7L4Leyh0rM+aoWOZgXbViL8Tx1M4l1Nupmo3ve99Z00vhjiC4cOR38WNnimRTz9Jb2T7d83K+bhbrlrcPS+iap52sbuPHtzu7/IrKTvekW3jHXw+284DiUiLRM13E2I2pkckTEAQBAEAQBAEAQBAEAQBBgQZEAQBAEAv+5Y/NR9t/Wdjo//AFY979TldW/7L7kbjbboiq1L2roQGfhlUk2trc8SL2Fhzm539FVnS61jPLf5+WF1mhWdXo1U58Of769R0p7TyCAIBVN/EOWi3whnB7yAR/KZQa9FunB9WX++Rd6K1tTXXhfvmVVGnLNF20S55HBHBixhIykQvNiJoikjYIAgCAIAgCAIAgCAIAgCDAgyIAgCAIBetxat8Oy80qHyIBH1vOs0SebdrkzmdYhiunzRsV92qT1jWLPYtmamLWLXueOtiZsnpNGVfpnnjnHVk0x1KrGl0eFwxk7ctCvEAQDU2pgFxFJqTcL+63ysNDNFzbxr03Tl1m+3ryoVFOJ872hs+rh2y1FI+VhxV+4/drOLurOrbyxNfXqZ1dC4p145g/p1o1g08eDdgFowMGLGSSJJGEySEAQBAEAQBAEAQBAEAQBBgQZEAQBAEA725+0BSr5GNlrAL3OPc9SPGW+jXKpVth8JevV7FXqtu6lHaXGO/wCnX7l/nWnLiAIAgCAYVqSupVwGU6qRcHwkZRjJbMllEoycXmLwykbybu9ADVo3NL4lvc0+0HmvpOY1LS+iXS0vl61y/B0Wn6j0r6Op83U+f5K5KQtxBkQBAEAQBAEAQBAEAQBAEAQYEGRAEAQBBg9tGQX3dfbgrr0VQ/lkHP8A3VHxDt6/Pu6/TL9XENifzLz7fc5fUbHoZbcPlfl2ex35alYIAgCAcapvHSFU0lWq+UkMyqCAV96wvc2sfLnKyerUI1uiSbfYvHwPfHTqrpqbaWefl4nVOWonJkde8MrD0IMsfhnHmmvFHi+KEuTR8sxtDo6r0/kZlv1gGwM4O4pdFVlDk2drRqdJTjPmkyGaTaIAgCAIAgCAIAgCAIAgCAIMCDIgCAegQYM1WRbItkgSRyQyZKCpDKSGU3VhwIMnTqyhJSi8NGHiScZb0y8bu7dGIGR7Cso4jQVAPiXt6xOy07UY3McPdJefajmr6xdB7Ud8X5djO3LMrxAEAp+N3briqxolSjsSCWylLm5B8+U5i60WrKs50nubzxxgvqOpUXTSqLevMtWEodHTSmOIRVW/XYWvOjpU1ThGC6kkUlSe3NzfW8nzfb7A4qsR87DxHA+k4zUZJ3U8czrrFNW8O40J4j1CDIgCAIAgCAIAgCAIAgCAIMCDIgCAZqJhkWSqJBkGSqJFmtnX3fSg1QpWUHOLISSAG6uHM/5rLPSVbzqunXWc7l3/AJ6jwXzqxhtU3w4mO3tjthmFSmWyX9hviptyBP3zffWM7KaqUn8Od3NPkZsryNzFwmt/WuZZ93tq/wCppXNhUThUA6+TDsP4zotPvFc0trrXH97SmvrX+nqYXB8P3sOpPceMQBANXaeMFCk9U/COA+ZtFHibTTcVlRpyqPqN1Ci61RQXWfMbFiWPEkkk9ZPEmcDObk23xZ2W6KwjLJIZMbRgyTOSSZgRJEkzyDIgCAIAgCAIAgCAIAgwIMiAIBIsiyDJVkWQZIpkGQZmDMGMHdXbi1MNUo17l8hCNa+cj3b9RBtxnQ09UhVtJUa/zY3Pny+uSsdjKFeNSlwzv7Of0NPc7EFcVk5VVYEdqjMD9D5yOh1XGvsc16b/AHN2q09q32uT9d3sXydac0IAgFJ3x2j0lQUF92kbv+1UI08Afqeqcvrd3tS6GPBce/8AB0OlW2xDpZcXw7vyauz9jVaqF1ACC/tMbBra2/y0q7fTq9xB1IrCXW92e79weiveU6clFvf2GiyzwJnpTImEkiaZEwk0bEyIyRIQZEAQBAEAQBAEAQBBgQZEAQYJFMiyLMwZEizMNMYI4Pc0YGDFmmUjKR0900LYxCPhFRj3ZSvqwlvo0G7pPkm/LH3PFqclG2kueF55+x9BnYnLCAR4mqERnOiKzHwF5GclGLk+reShFzkorreD5erliWbizElj1km5nzyrNzk5Pi952jiopRXBbjoDaFXoxSzHoxf2eA142J1Ikv6yv0XQ7Xw8v3eeT+np7fSY3msTPMb0iJpJEkRNJo2IiaSRNHkyZEAQBAEAQBAEAQBBgQZEAQDIGYIsyBmMGMHuaYwYwe5owMGJaZwZSLtudss0kNZxZ6oGUHVaev118BOu0izdGm6k+MvJfn2Oc1W6VWapx4R9fx7ljlwVIgGvtCkXo1EGro6jvKkCaq8NunKK6015GyjNQqRk+pp+Z8vptPn0kdo0Sh5DBDB7mjAwYlpnBnBGxmSSI2kkTR5MmRAEAQBAEAQBAEAQYEGRAEA3KGysQ/u0qp7chA8zwnrp2NxP5YP09TzTu6EPmmvH2NxN2sYf9u3fUT8ZvWkXT/t817mh6nar+7yfsZHdjGfIP/In4yX/AIa65LxRH/ylt/l5Mko7qYttRTX7T3/lvJw0S4fHC+vsRlq1uuGX9Pc7+yd1aVIh6h6RxxAIsinu5nv8pb2mkUqL2pfE/LwKu51SpVWzD4V5lglsVYgCAIBT94923zmthxcMbvSGobmV6wer/BzupaVKUnVo788V7F9YalFRVOq8Y4P3Ks1wbEEEagixHeJzsoOLxJYZdrDWVwGaRwMDNGBgxLTODODGZJCAIAgCAIAgCAIAgCDAgyWLYm6z1gHrE06Z0W3tuPH3R3+Uu7LR5VFt1dy5db9iou9VjTezT3vyXuW/A7KoUf0aKD81rsf3jxnQ0bWjRWKcUvXxKGtc1a3zyz6eBlX2lQTg9Wkp6i638pKdxShulNL6oxC3qz3xi39GQjbeF/XUv4pr/rrb/wCxeJs/orj/AAfgbdDEJUF0ZGHWrBvSb4VIzWYtPuNE4Sg8STXeSyZAQBAEAQBAEAhxGFp1OFREf7ShvWQnShUWJpPvWScKs4fI2u5mhV3cwja0lHczL6GeSWm2suMF6eh6o6jcx4T9H6kDbqYQ/C47qjfeZrekWr/t82bFqtzz8kQvudhjo1YfvKfVZqlols+GV9fwbFrFdcUn9PyaWI3K/V1fB0/qB+6eWpoK/sn4r99D0U9a/wA4eD/fU4G0tj18PxqL7Pzr7S+fLxtKm5sK9vvmt3NcP3vLS3vaNfdB7+T4/vcaE8R6xAEAQBBgWgCDIgCDBbNz9ihvziqoKnhSVhe5BBz/AEsPGdFpFhu6aou739ij1W9a/hpvv9vc7G3d4Ew3sKM9Uj3L8EvoWP3SxvtRhbLHGXL3K+zsJ3HxPdHn7FNx21a9f9I5yn4F9lfIa+N5y9xqFev80t3Jbl+950FG0o0fljv5ve/3uNVaU8Dkb3IlWjIORBzNmngKwHSoKgAvaotxa2vEcp6qULmMOmgnjmsmmVelJ9HNp9jO5sXeVgwp4kix4LW0sep+zt8+uX2n61tNQr+Pv7/7K2701Y26Ph7e3+i1zoykEAQBAEAQBAEAQBAEA8dQQQQCDwIIuCOoiYaTWGZTaeUUTejYPQHpaX6JjxX9Ux0/dM5bVNOVH+Wn8vWuX4Ol02/6b+Op8y8/yV6UpbHoEGDMLI5ItmQSYyYye5JjJjaPDTmcmVIiZbSSZNM3Nj4A4istPkTdz1INfw8RPZY2zuKyh1cX3Hnu7hUKTn19XefRMfiVw1BnsAtNQEUcBfRVHjYTsa9WNvRcupL/AEjk6NOVeqo9be/7s+aVKjOxdjdmJLHrJnC1akqknOT3s7CMYwiox4IzQTQzDJlEizWyVZBkGd3YW1+i/Jv+jJ4H5Cful5pGq9B/DV+XqfL8FZe2nSfHHj6mW9Gx1y9PSAtwzqNLHRhPXq+nRjH+oo/VLh3r7+JjTryW10U/p7GzuftI1KZoubtStlPM0zp5aeU9+jXbrUtiXGPoaNUtlTmqkeEvX8+5YZcFWIAgCAIAgCAcLbe8aUCaaDPVGovZU7zzPZKu+1SnbPYSzL07yytNOnXW3J4j5vuONR3ixtRrIEJ1yLSJ4ed5UQ1m7qSxCKb5JN/csJ6bawjmTa7cr2Ops/eYFujxC9G2mbjlv1MDxWWNrrEZy6OstmXl+DxV9Majt0XtLz/JYpdFUR4igtRGRxdWBDDsMhOEZxcZcGShOUJKUeKPmO1MC2HqtSbl7p+ZTo3+ds4e7tpW9Vwf07UdlbV416amvr2M11nlZuZIokCDJFEiyDJAsjki2dCpsdlw/wDqGIANsqW4sCbXv9e6WT06cbX+ok8cMLn+8e48sbyLr9El3s4tUTxRLCJdtzNm9HSNVh7dW1uymNPPXynYaPa9FS25cZenV7nOarc9JU6OPCPr1+HDxIt+61qVNPmck9oUf/QmvXJtUYx5v0J6NDNSUuS9SnLOUZ0DJVkGQZKpkWQZIpkGQZleYwYwblPbFRKL0eDIylRfVL8DaWlDU6tOhKg96aws9R55WcJVVU4NPPeYbrVSuMQD4w6nuylvVRPTos3G6S5pryz9iWpQ2rZvlh+ePuX+dkcuIAgCAIAgHjacNYB8pzliWbizElj1k8TPndWTlJuXFnb7KiklwRuYHFNScOhsy+R6weyKFedCoqkHvRorUo1IuMuB2tr47D4qgWPsYhLWFvfF+IB5j0lzd3dteUNt/DUXn2dq9CutaFe3q7K3wfkdTdHaBq0cjG70bLfrQ+6foR4S20i6dehiXGO72/ew8Wp26pVdpcJb/r1/vad2WpWnJ3h2MMVT4WFVL9G3qp7D9J4L+yV1TxwkuD+x7bG8dvP/APL4r7nz2rSamxRwVZTZlPIzjKtOVOTjNYaOrhOM4qUXlM9UzUGiRWkWiDRIGkcEcEuK2hUdVRmJVBZF4AAactfGeipcVasIwnLKjwRrp28IScore+Jt7u7HOJfO4/Iofa/7h+UffLTS9PdaW3NfCvPs9zRf3ioQ2I/M/Lt9i/ATrzlys790SaVN/kcg9gYfiolJrlNujGXJ+pcaNNKpKPNehTVM5RnQslUyLIMkUyLIMzBkSOD0tGBgjdplIkkbm7S3xlLsLnyRpb6Qs3cPr6M8+ovFrP6eqPok7Q5QQBAEAQBAEA+e7z7NNCuWA/J1SWQ8gTxZfP6Tj9WtHRrOa+WW/wCvWjqdOuVWpKL+aO72Zy1aU7R7mj0vGDGCwbjE9PU+Xo+PfmFv6p0OgZ6SfLBVaxjoo88/Yus6c54QDnbX2NSxI9sWce7UHvDsPWOyeS7sqVzHE+PU+s9VreVLd/Dw611FNx+7mJongvSLyZOJ8V19ZzNxpFel8q2l2e3+zoKGpUKvF7L7ff8A0cp7qbMCD1EEH6ytnTlF4ksHuTUllPJLQoVKhtTR2+ypPpJ07arU+SLf0ITqU6fzyS+pYdlbpuxDYk5V/VKbs32mHADu+ku7PRHnar+C+/4Km51aKWzR3vm/t+S30aSooVAFVRYKBYATo4xUVsxWEUUpOT2pPLM5Iiam1sGK9F6XNh7PYw4qfMCaLmiq1KVN9a/0b7at0NWM+X6z5hYjgeBHAjqPMTgpRcXhnZZTWUZgyBFkgMiRaMgZgxgFowMEbNJJEkjv7kYbNWeryprYfaY/gD5zodCot1JVOpLHiVesVcU40+bz4F2nTnOiAIAgCAIAgEGNwaVkNOoLqfMHkQeRmurRhVg4TWUzZSqzpSU4PDKdjt0qyEmiVqLyBIRx334HvvOauNDqReaTyvB+xf0dXpSX8iw/Fe5r0N18Wxsyqg62dT/Leaaei3Mn8SS+vtk2z1W2itzb7l74LdsPZC4VCoOZ2sXe1sxGgA5AcfOdHZWULWGzHe3xZRXd3K4nl7kuCOlPYeQQBAEAWgCAIAgCAIBRt8dlmnU6dR7FU+1+zU/vr33nLazZuE+mitz49j/PqdJpV0pw6KXFcO78ehXwZRFqzMGYI4Pc0xgxg8LTODODymjOwRQSzEBVHMmbKdOVSSjFZbEpRhFyk8JH0jYmzhhqIp6t71Q9bnXw0HhO5s7ZW9JQX17zkbu4deq59XV3G/PUeYQBAEAQBAEAQBAEAQBAEAQBAEAQBAEAQBAI8RQWopRwCrCzA8xIzhGcXGSymShOUJKUXhooG3dgvhjmW7UTo/NOx/xnI6hpk7d7Ud8fTv8Ac6iyv4XC2Zbpevd7HIBlVgsMHuaYwYwTYPCVKzZKSlm520UdbHkJ6KFtUry2aaz9u811a1OjHam8fvUXnYGwVwwzNZqxHFuSDqX8Z1thp0LZZe+XP2Oavb+Vw8LdHl7naliV4gCAIAgCAIAgCAIAgCAIAgCAIAgCAIAgCAIAgHhF+B0Oo64BxsXuvhahvlKE/I2Ufw8QPKV1XSrao87OO7d+CwpancQWM579/wCSOhulhVNyKj9jPw/9QJCGj2sXvTfe/bBKerXEluaXcvfJ2cPh0prlpqqqOSgAfSWMKcYLZisLsPBOcpvak8slkyAgCAIB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0" y="-1885950"/>
            <a:ext cx="3590925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53" name="AutoShape 4" descr="data:image/jpeg;base64,/9j/4AAQSkZJRgABAQAAAQABAAD/2wCEAAkGBxAQEBQQEBQPFBAQFBAVDw8UDxQQFA4QFBUWFhQUFBQYHCggGBolGxQUITEhJSorLi4uGB8zODMsNygtLisBCgoKDg0OGhAQGjAkHyQsLCwsMC8tLCwtLDE0LCwwLCwsNCwsLC4sLCwvLCwsLC8sLiwsLCwsLCwtLCwsLCwsLP/AABEIAOYA2wMBEQACEQEDEQH/xAAbAAEAAgMBAQAAAAAAAAAAAAAAAwYCBAUBB//EAEEQAAIBAgMEBwUDCwMFAAAAAAECAAMRBBIxBQYhQRNRYXGBkbEiMkJSoXLB0SMkM1NigpKywuHwFENzNGOTouL/xAAbAQEAAgMBAQAAAAAAAAAAAAAAAgUBAwYEB//EADgRAAIBAwEECAYBBAICAwAAAAABAgMEEQUSITFRE0FhcZGhsdEiMoHB4fAjFEJS8TM0FXIkU2L/2gAMAwEAAhEDEQA/APuMAQBAEAQBAEAQBAEAQDF3CgsSAACSTwAA1JmG0llmUm3hFRx+9jsxFBVCDR2BJbtA5DvnN3WutSxRW7m+svaOkxUc1Xv5LqOnhtrVkKDEimadWwp16ZOXMdA1/X+899G+qxlFV0sS4Sjwzyf79zx1LSnJSdFvMeMXx+h3ZbFaIAgCAIAgCAIAgCAIAgCAIAgCAIAgCAIAgGFWsqC7sqjrYhR5mRlKMVmTwSjGUniKya67Uw5NhWok9Qqr+M1RuqEnhTXija7asllwfgzaBm80HsA5W9AY4SrlvewJt8oYFvpeeHUlJ2s9njjyzv8AI9mnuKuYbXP7bvM+fU2nCtHVyRPUxb9GaeY5Cc2X9ocx1azbCtUUOiT+HOcdpqVGO3t438D6bTvlF9bC/fPoSzjecc8Z3GUyYEAQDUxO06FLhUqU1Pylhfy1mmpc0qfzyS+pup29Wp8kW/oaLb0YQfGT3U3/AAnkerWi/v8AJ+x6lpdy/wC3zXuZU95cIxt0lu9HH1taZjqlrJ42/J+xGWm3Mf7fNe50sPiadQXpsjDrVg3pPbCpCoswaa7DyTpzg8STXeSyZAQBAEAQBAEAQBAEAQBAK7vJvD0J6KlY1be02opX04c2lPqWpq3/AI6fzen5LWw0/pv5Kny+v4KdVd6jZqjMzHmxuf7TlK1edSW1N5Z0EYxprZgsI29n7KeuxVALgXNzYATZaW1W5m40+o0V7qNFbUicjF4FhYsoOi3zU36+GnoZ7du80+ST4eKf79Gav/jXseb8Gv3wLTsXb9PEWU2SrzQng3ah592vrOhstSpXKxwly9uZS3dhUob+Mefudci/A6SxPAVjaG6Csxai+S/wMLqO46gdnGUVzokJy2qb2ezq+nIuaGryisVFnt6zzZW6ZR1es6tlIIRQbFhpcnl2Wi00VUqinUlnHULnVtuDhTjjPWWmXpTGFWqqDMxVVGrEgAeJkZSUVmTwjMYuTxFZZX9o720UuKQNRuv3UHjqfDzlVc6zRp7ofE/LxLShpNWe+fwrzKxjtuYmv7zlVPwJ7C/TifEyhuNTuK3GWFyW4uaNhQo8I5fN7zRWnK5s9TkSLTkHIi5G1hMA9VslNczWJtcDgOdzNtCjUrz2Kay/3maatxGktqbwjOvgK+HYMQ9NuTg28Aw4TfOnc2ck5JxfP8rcQhXo1443SXI7ext6DcU8TbqFa1v4x94/vLyw1pSahX8ff3K270tY26Ph7exbAZ0JSCAIAgCAIAgCAIAgGptTGChReqfgHAdbHgo8yJouayo0pVH1L/Rut6LrVYwXX+s+ZlyxLMSWYksTzJ1M4KpOU5OUnvZ2KiopRjwRMk0sgzawuJemwdCQw5j0PWJOjXqUZ7dN4ZpqU41FsyWUdDaW3mr0eidFzXBzg6W6l5dWvOWlzq8rmh0U4LPP8fk8lvYKjV24y3civuJWRk1vRao7Gzd6q9L2XtVUfMbMP3ufiDLq21mtTWJ/EvPx9yvr6TRqb4fC/Lw9jt0t8qB95KwPYFYed5Zx1y3fFNeHuV0tGrLg0/H2Mau+dEe5Tqk9uVR53MxLXKC+WLfh7mY6NVfzSS8X9jlYve/ENwphKY67Z28zw+k8FbXK0t0Eo+b9vI9tLR6Mfnbfkv36nDxWLqVTeo7Of2je3cOXhKqrcVarzOTZZU6NOksQikQzSbCRZFkWTJIMgyVZBmtmzhq7U2DoSGGhElSrTozU6bw0aakIzWzJZRadn7ap1h0dYKGPDj7j+ehnV2Wr0rpdFXSTfg/Ypa9lOi9um93miv7x7LFB/Z9x7ley2o+o85T6nYq0qrZ+WXDs7C0sLp1ob+K4nT3P2qT+bOeKi9In5Rqnhy7L9UuNFvnOPQz4rh3cvp6dx49VtFH+aPXx7+f19e8tMvylEAQBAEA18bjaVFc1Vgo5X1PcBxPhNVavTox2qjwjbSo1KstmCyzjHe/D3tlrEfNlW31a8rHrdsnjf34/J71pFfGcrx/B1tn7So1xekwNtV0Ze9TxljQuqVdZpyyeKtb1KLxNYNubzQVzfmqRh1X56gv3AE+tpT63Nq3SXW19y20eOa7fJexSknIM6JkymQZBmeaYwRwYsZlIykQuZNGxEJkyYgyIAgCAIBmpmGRZKpkGQZKpkWQaJFaQaINGYaYwRwbFBGrulIvrcKWYkKLXsPKey3hUuqkaUpdiy9yNU5Rowc0vDrNLpGoVgwILUn1B4NlNjY9R4+cnSnK2r564vq/es9Diq9LZfCS/fA+mU3DKGGjAEdx4id8mmso45pp4ZlMmBAEAhxuJWlTao2iAk9tuQ7TpNdWoqcHOXBLJspU3UmoR4s+a43GPXqGpUNydByReSjsnC3V1O4qOc/8AR19GjChDYh/vtOhsPHrQYh0V0ewa4BIt1X110m2wvo28mpx2ovjz/ew8t5QlWS2ZYaNvayUEy4nCVAjg8aYNiO0KdByI0ntupW9PZubSaTzvX49eo0WzqzzRuI5XP8+nWWfY2PGIorU0PEOvyuNfx8Z0dpcq4pKovr3lLdUHQquHh3HG38H5Gn/yf0mVuur+CPf9mWGjP+WS7PuinLOUZ0LMwZHBDB7mmMDBiTM4MpEbGSRJIwkiYgCAIAgCAegwYM1MiyLRKrSLRBozDSOCLRmGmMEcHjGEjKRBUmxGyJ9F3dqZsLRPUgH8Ps/dO8sZbVtB9iOSvo7NxNdp0Z6zyiAIByd6qZbCVAvIKT9lWBP0Bng1OLlazS/cPJ7tOko3MM/uUz56hnEM6pkytINEGj1nmEjCRaNxXOWqvIMhHeQQf5ROs0GT6Ka7f30KTWYrag+x/vmS79/9On/Kv8jzZrn/AF4/+y9GR0b/AJ3/AOv3RSQZyh0bMs0xgxgZowMGJaZwZwYEzJkQZEAQBAEAQBBg9BgGYaRwRaMw0jgi0ZZpjBjALRgYI3MmiaR9K2HSyYaip16NCe8i59Z3tnDYoQXYjjruW1Xm+1m9PSecQBAPGAIseIOo6xA4FM2zuq6kvh/aQ8eivZk+zfUfXvnNXujSy50OHL2/fE6C01WLWzW3Pnz7/wB8Cu1kZDZ1ZT1MpU/WUVSjOm8Ti13lvCUZrMXnuJMLhatY2pIzHsHAd7aDxk6NrVrPEIt/vgQq1qdJZnLBft3tl/6allYguxzORpfQAdg/GdlYWn9NS2Hx4s5e9uv6iptLgtyONv7XFqVPmSznsAFh6nylbrtRbEIduf3xLDRafxTn9P3wKfOaOgPbwYwLwDyDIgCAIAgCAIAgCDAgyBBgyDTGDGDLNMYMYBaMDBnhaJq1Epj42VfM2vN9vS6SrGHNojVn0dOU+SyfVVFhYaDSd+cQewBAEAQBAPCIB7ANfHY2nRQvUICjzY9QHMzVWrQowc5vCNtGjOrLZgss+bbWx7Yiq1VuF+Cr8qDQf5zJnFXly7iq5v6dx11rbqhTUF9e1mnPKekQBAEAQBAEAQBAEAQBBgQZEAQBAEA725eFz4nOdKSs37x9kep8pcaLS27jb/xXnw9yr1ers0Nn/J/n2L/OsOXEAQBAEA1MbtOjR/Suqn5dWI+yOM0VrmlR/wCSSRvpW1Wr8kcnJr73UB7i1X7bBR9Tf6Suqa3bR+XL/e090NIrP5ml5+hy8VvdXP6NETtJLn7h9JX1deqP/jil37/Y9lLSKS+eTfl7lexmLqVWzVWZm5EnTuGg8JU1ripWe1UlktqVGnSjswWEQTSbRAEAQBAEAQBAEAQBAEAQYEGRAEAQBALruHRtSqPzZwvgqg/1GdToUMUZS5v0X5Oc1measY8l6v8ABaJdlMIAgCAcrePaZw9HMtukc5U52Opa3YB6Tw6hdf01FyXF7ke2wtunq7L4Leyh0rM+aoWOZgXbViL8Tx1M4l1Nupmo3ve99Z00vhjiC4cOR38WNnimRTz9Jb2T7d83K+bhbrlrcPS+iap52sbuPHtzu7/IrKTvekW3jHXw+284DiUiLRM13E2I2pkckTEAQBAEAQBAEAQBAEAQBBgQZEAQBAEAv+5Y/NR9t/Wdjo//AFY979TldW/7L7kbjbboiq1L2roQGfhlUk2trc8SL2Fhzm539FVnS61jPLf5+WF1mhWdXo1U58Of769R0p7TyCAIBVN/EOWi3whnB7yAR/KZQa9FunB9WX++Rd6K1tTXXhfvmVVGnLNF20S55HBHBixhIykQvNiJoikjYIAgCAIAgCAIAgCAIAgCDAgyIAgCAIBetxat8Oy80qHyIBH1vOs0SebdrkzmdYhiunzRsV92qT1jWLPYtmamLWLXueOtiZsnpNGVfpnnjnHVk0x1KrGl0eFwxk7ctCvEAQDU2pgFxFJqTcL+63ysNDNFzbxr03Tl1m+3ryoVFOJ872hs+rh2y1FI+VhxV+4/drOLurOrbyxNfXqZ1dC4p145g/p1o1g08eDdgFowMGLGSSJJGEySEAQBAEAQBAEAQBAEAQBBgQZEAQBAEA725+0BSr5GNlrAL3OPc9SPGW+jXKpVth8JevV7FXqtu6lHaXGO/wCnX7l/nWnLiAIAgCAYVqSupVwGU6qRcHwkZRjJbMllEoycXmLwykbybu9ADVo3NL4lvc0+0HmvpOY1LS+iXS0vl61y/B0Wn6j0r6Op83U+f5K5KQtxBkQBAEAQBAEAQBAEAQBAEAQYEGRAEAQBBg9tGQX3dfbgrr0VQ/lkHP8A3VHxDt6/Pu6/TL9XENifzLz7fc5fUbHoZbcPlfl2ex35alYIAgCAcapvHSFU0lWq+UkMyqCAV96wvc2sfLnKyerUI1uiSbfYvHwPfHTqrpqbaWefl4nVOWonJkde8MrD0IMsfhnHmmvFHi+KEuTR8sxtDo6r0/kZlv1gGwM4O4pdFVlDk2drRqdJTjPmkyGaTaIAgCAIAgCAIAgCAIAgCAIMCDIgCAegQYM1WRbItkgSRyQyZKCpDKSGU3VhwIMnTqyhJSi8NGHiScZb0y8bu7dGIGR7Cso4jQVAPiXt6xOy07UY3McPdJefajmr6xdB7Ud8X5djO3LMrxAEAp+N3briqxolSjsSCWylLm5B8+U5i60WrKs50nubzxxgvqOpUXTSqLevMtWEodHTSmOIRVW/XYWvOjpU1ThGC6kkUlSe3NzfW8nzfb7A4qsR87DxHA+k4zUZJ3U8czrrFNW8O40J4j1CDIgCAIAgCAIAgCAIAgCAIMCDIgCAZqJhkWSqJBkGSqJFmtnX3fSg1QpWUHOLISSAG6uHM/5rLPSVbzqunXWc7l3/AJ6jwXzqxhtU3w4mO3tjthmFSmWyX9hviptyBP3zffWM7KaqUn8Od3NPkZsryNzFwmt/WuZZ93tq/wCppXNhUThUA6+TDsP4zotPvFc0trrXH97SmvrX+nqYXB8P3sOpPceMQBANXaeMFCk9U/COA+ZtFHibTTcVlRpyqPqN1Ci61RQXWfMbFiWPEkkk9ZPEmcDObk23xZ2W6KwjLJIZMbRgyTOSSZgRJEkzyDIgCAIAgCAIAgCAIAgwIMiAIBIsiyDJVkWQZIpkGQZmDMGMHdXbi1MNUo17l8hCNa+cj3b9RBtxnQ09UhVtJUa/zY3Pny+uSsdjKFeNSlwzv7Of0NPc7EFcVk5VVYEdqjMD9D5yOh1XGvsc16b/AHN2q09q32uT9d3sXydac0IAgFJ3x2j0lQUF92kbv+1UI08Afqeqcvrd3tS6GPBce/8AB0OlW2xDpZcXw7vyauz9jVaqF1ACC/tMbBra2/y0q7fTq9xB1IrCXW92e79weiveU6clFvf2GiyzwJnpTImEkiaZEwk0bEyIyRIQZEAQBAEAQBAEAQBBgQZEAQYJFMiyLMwZEizMNMYI4Pc0YGDFmmUjKR0900LYxCPhFRj3ZSvqwlvo0G7pPkm/LH3PFqclG2kueF55+x9BnYnLCAR4mqERnOiKzHwF5GclGLk+reShFzkorreD5erliWbizElj1km5nzyrNzk5Pi952jiopRXBbjoDaFXoxSzHoxf2eA142J1Ikv6yv0XQ7Xw8v3eeT+np7fSY3msTPMb0iJpJEkRNJo2IiaSRNHkyZEAQBAEAQBAEAQBBgQZEAQDIGYIsyBmMGMHuaYwYwe5owMGJaZwZSLtudss0kNZxZ6oGUHVaev118BOu0izdGm6k+MvJfn2Oc1W6VWapx4R9fx7ljlwVIgGvtCkXo1EGro6jvKkCaq8NunKK6015GyjNQqRk+pp+Z8vptPn0kdo0Sh5DBDB7mjAwYlpnBnBGxmSSI2kkTR5MmRAEAQBAEAQBAEAQYEGRAEA3KGysQ/u0qp7chA8zwnrp2NxP5YP09TzTu6EPmmvH2NxN2sYf9u3fUT8ZvWkXT/t817mh6nar+7yfsZHdjGfIP/In4yX/AIa65LxRH/ylt/l5Mko7qYttRTX7T3/lvJw0S4fHC+vsRlq1uuGX9Pc7+yd1aVIh6h6RxxAIsinu5nv8pb2mkUqL2pfE/LwKu51SpVWzD4V5lglsVYgCAIBT94923zmthxcMbvSGobmV6wer/BzupaVKUnVo788V7F9YalFRVOq8Y4P3Ks1wbEEEagixHeJzsoOLxJYZdrDWVwGaRwMDNGBgxLTODODGZJCAIAgCAIAgCAIAgCDAgyWLYm6z1gHrE06Z0W3tuPH3R3+Uu7LR5VFt1dy5db9iou9VjTezT3vyXuW/A7KoUf0aKD81rsf3jxnQ0bWjRWKcUvXxKGtc1a3zyz6eBlX2lQTg9Wkp6i638pKdxShulNL6oxC3qz3xi39GQjbeF/XUv4pr/rrb/wCxeJs/orj/AAfgbdDEJUF0ZGHWrBvSb4VIzWYtPuNE4Sg8STXeSyZAQBAEAQBAEAhxGFp1OFREf7ShvWQnShUWJpPvWScKs4fI2u5mhV3cwja0lHczL6GeSWm2suMF6eh6o6jcx4T9H6kDbqYQ/C47qjfeZrekWr/t82bFqtzz8kQvudhjo1YfvKfVZqlols+GV9fwbFrFdcUn9PyaWI3K/V1fB0/qB+6eWpoK/sn4r99D0U9a/wA4eD/fU4G0tj18PxqL7Pzr7S+fLxtKm5sK9vvmt3NcP3vLS3vaNfdB7+T4/vcaE8R6xAEAQBBgWgCDIgCDBbNz9ihvziqoKnhSVhe5BBz/AEsPGdFpFhu6aou739ij1W9a/hpvv9vc7G3d4Ew3sKM9Uj3L8EvoWP3SxvtRhbLHGXL3K+zsJ3HxPdHn7FNx21a9f9I5yn4F9lfIa+N5y9xqFev80t3Jbl+950FG0o0fljv5ve/3uNVaU8Dkb3IlWjIORBzNmngKwHSoKgAvaotxa2vEcp6qULmMOmgnjmsmmVelJ9HNp9jO5sXeVgwp4kix4LW0sep+zt8+uX2n61tNQr+Pv7/7K2701Y26Ph7e3+i1zoykEAQBAEAQBAEAQBAEA8dQQQQCDwIIuCOoiYaTWGZTaeUUTejYPQHpaX6JjxX9Ux0/dM5bVNOVH+Wn8vWuX4Ol02/6b+Op8y8/yV6UpbHoEGDMLI5ItmQSYyYye5JjJjaPDTmcmVIiZbSSZNM3Nj4A4istPkTdz1INfw8RPZY2zuKyh1cX3Hnu7hUKTn19XefRMfiVw1BnsAtNQEUcBfRVHjYTsa9WNvRcupL/AEjk6NOVeqo9be/7s+aVKjOxdjdmJLHrJnC1akqknOT3s7CMYwiox4IzQTQzDJlEizWyVZBkGd3YW1+i/Jv+jJ4H5Cful5pGq9B/DV+XqfL8FZe2nSfHHj6mW9Gx1y9PSAtwzqNLHRhPXq+nRjH+oo/VLh3r7+JjTryW10U/p7GzuftI1KZoubtStlPM0zp5aeU9+jXbrUtiXGPoaNUtlTmqkeEvX8+5YZcFWIAgCAIAgCAcLbe8aUCaaDPVGovZU7zzPZKu+1SnbPYSzL07yytNOnXW3J4j5vuONR3ixtRrIEJ1yLSJ4ed5UQ1m7qSxCKb5JN/csJ6bawjmTa7cr2Ops/eYFujxC9G2mbjlv1MDxWWNrrEZy6OstmXl+DxV9Majt0XtLz/JYpdFUR4igtRGRxdWBDDsMhOEZxcZcGShOUJKUeKPmO1MC2HqtSbl7p+ZTo3+ds4e7tpW9Vwf07UdlbV416amvr2M11nlZuZIokCDJFEiyDJAsjki2dCpsdlw/wDqGIANsqW4sCbXv9e6WT06cbX+ok8cMLn+8e48sbyLr9El3s4tUTxRLCJdtzNm9HSNVh7dW1uymNPPXynYaPa9FS25cZenV7nOarc9JU6OPCPr1+HDxIt+61qVNPmck9oUf/QmvXJtUYx5v0J6NDNSUuS9SnLOUZ0DJVkGQZKpkWQZIpkGQZleYwYwblPbFRKL0eDIylRfVL8DaWlDU6tOhKg96aws9R55WcJVVU4NPPeYbrVSuMQD4w6nuylvVRPTos3G6S5pryz9iWpQ2rZvlh+ePuX+dkcuIAgCAIAgHjacNYB8pzliWbizElj1k8TPndWTlJuXFnb7KiklwRuYHFNScOhsy+R6weyKFedCoqkHvRorUo1IuMuB2tr47D4qgWPsYhLWFvfF+IB5j0lzd3dteUNt/DUXn2dq9CutaFe3q7K3wfkdTdHaBq0cjG70bLfrQ+6foR4S20i6dehiXGO72/ew8Wp26pVdpcJb/r1/vad2WpWnJ3h2MMVT4WFVL9G3qp7D9J4L+yV1TxwkuD+x7bG8dvP/APL4r7nz2rSamxRwVZTZlPIzjKtOVOTjNYaOrhOM4qUXlM9UzUGiRWkWiDRIGkcEcEuK2hUdVRmJVBZF4AAactfGeipcVasIwnLKjwRrp28IScore+Jt7u7HOJfO4/Iofa/7h+UffLTS9PdaW3NfCvPs9zRf3ioQ2I/M/Lt9i/ATrzlys790SaVN/kcg9gYfiolJrlNujGXJ+pcaNNKpKPNehTVM5RnQslUyLIMkUyLIMzBkSOD0tGBgjdplIkkbm7S3xlLsLnyRpb6Qs3cPr6M8+ovFrP6eqPok7Q5QQBAEAQBAEA+e7z7NNCuWA/J1SWQ8gTxZfP6Tj9WtHRrOa+WW/wCvWjqdOuVWpKL+aO72Zy1aU7R7mj0vGDGCwbjE9PU+Xo+PfmFv6p0OgZ6SfLBVaxjoo88/Yus6c54QDnbX2NSxI9sWce7UHvDsPWOyeS7sqVzHE+PU+s9VreVLd/Dw611FNx+7mJongvSLyZOJ8V19ZzNxpFel8q2l2e3+zoKGpUKvF7L7ff8A0cp7qbMCD1EEH6ytnTlF4ksHuTUllPJLQoVKhtTR2+ypPpJ07arU+SLf0ITqU6fzyS+pYdlbpuxDYk5V/VKbs32mHADu+ku7PRHnar+C+/4Km51aKWzR3vm/t+S30aSooVAFVRYKBYATo4xUVsxWEUUpOT2pPLM5Iiam1sGK9F6XNh7PYw4qfMCaLmiq1KVN9a/0b7at0NWM+X6z5hYjgeBHAjqPMTgpRcXhnZZTWUZgyBFkgMiRaMgZgxgFowMEbNJJEkjv7kYbNWeryprYfaY/gD5zodCot1JVOpLHiVesVcU40+bz4F2nTnOiAIAgCAIAgEGNwaVkNOoLqfMHkQeRmurRhVg4TWUzZSqzpSU4PDKdjt0qyEmiVqLyBIRx334HvvOauNDqReaTyvB+xf0dXpSX8iw/Fe5r0N18Wxsyqg62dT/Leaaei3Mn8SS+vtk2z1W2itzb7l74LdsPZC4VCoOZ2sXe1sxGgA5AcfOdHZWULWGzHe3xZRXd3K4nl7kuCOlPYeQQBAEAWgCAIAgCAIBRt8dlmnU6dR7FU+1+zU/vr33nLazZuE+mitz49j/PqdJpV0pw6KXFcO78ehXwZRFqzMGYI4Pc0xgxg8LTODODymjOwRQSzEBVHMmbKdOVSSjFZbEpRhFyk8JH0jYmzhhqIp6t71Q9bnXw0HhO5s7ZW9JQX17zkbu4deq59XV3G/PUeYQBAEAQBAEAQBAEAQBAEAQBAEAQBAEAQBAI8RQWopRwCrCzA8xIzhGcXGSymShOUJKUXhooG3dgvhjmW7UTo/NOx/xnI6hpk7d7Ud8fTv8Ac6iyv4XC2Zbpevd7HIBlVgsMHuaYwYwTYPCVKzZKSlm520UdbHkJ6KFtUry2aaz9u811a1OjHam8fvUXnYGwVwwzNZqxHFuSDqX8Z1thp0LZZe+XP2Oavb+Vw8LdHl7naliV4gCAIAgCAIAgCAIAgCAIAgCAIAgCAIAgCAIAgHhF+B0Oo64BxsXuvhahvlKE/I2Ufw8QPKV1XSrao87OO7d+CwpancQWM579/wCSOhulhVNyKj9jPw/9QJCGj2sXvTfe/bBKerXEluaXcvfJ2cPh0prlpqqqOSgAfSWMKcYLZisLsPBOcpvak8slkyAgCAIB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54" name="AutoShape 6" descr="data:image/jpeg;base64,/9j/4AAQSkZJRgABAQAAAQABAAD/2wCEAAkGBxAQEBQQEBQPFBAQFBAVDw8UDxQQFA4QFBUWFhQUFBQYHCggGBolGxQUITEhJSorLi4uGB8zODMsNygtLisBCgoKDg0OGhAQGjAkHyQsLCwsMC8tLCwtLDE0LCwwLCwsNCwsLC4sLCwvLCwsLC8sLiwsLCwsLCwtLCwsLCwsLP/AABEIAOYA2wMBEQACEQEDEQH/xAAbAAEAAgMBAQAAAAAAAAAAAAAAAwYCBAUBB//EAEEQAAIBAgMEBwUDCwMFAAAAAAECAAMRBBIxBQYhQRNRYXGBkbEiMkJSoXLB0SMkM1NigpKywuHwFENzNGOTouL/xAAbAQEAAgMBAQAAAAAAAAAAAAAAAgUBAwYEB//EADgRAAIBAwEECAYBBAICAwAAAAABAgMEEQUSITFRE0FhcZGhsdEiMoHB4fAjFEJS8TM0FXIkU2L/2gAMAwEAAhEDEQA/APuMAQBAEAQBAEAQBAEAQDF3CgsSAACSTwAA1JmG0llmUm3hFRx+9jsxFBVCDR2BJbtA5DvnN3WutSxRW7m+svaOkxUc1Xv5LqOnhtrVkKDEimadWwp16ZOXMdA1/X+899G+qxlFV0sS4Sjwzyf79zx1LSnJSdFvMeMXx+h3ZbFaIAgCAIAgCAIAgCAIAgCAIAgCAIAgCAIAgGFWsqC7sqjrYhR5mRlKMVmTwSjGUniKya67Uw5NhWok9Qqr+M1RuqEnhTXija7asllwfgzaBm80HsA5W9AY4SrlvewJt8oYFvpeeHUlJ2s9njjyzv8AI9mnuKuYbXP7bvM+fU2nCtHVyRPUxb9GaeY5Cc2X9ocx1azbCtUUOiT+HOcdpqVGO3t438D6bTvlF9bC/fPoSzjecc8Z3GUyYEAQDUxO06FLhUqU1Pylhfy1mmpc0qfzyS+pup29Wp8kW/oaLb0YQfGT3U3/AAnkerWi/v8AJ+x6lpdy/wC3zXuZU95cIxt0lu9HH1taZjqlrJ42/J+xGWm3Mf7fNe50sPiadQXpsjDrVg3pPbCpCoswaa7DyTpzg8STXeSyZAQBAEAQBAEAQBAEAQBAK7vJvD0J6KlY1be02opX04c2lPqWpq3/AI6fzen5LWw0/pv5Kny+v4KdVd6jZqjMzHmxuf7TlK1edSW1N5Z0EYxprZgsI29n7KeuxVALgXNzYATZaW1W5m40+o0V7qNFbUicjF4FhYsoOi3zU36+GnoZ7du80+ST4eKf79Gav/jXseb8Gv3wLTsXb9PEWU2SrzQng3ah592vrOhstSpXKxwly9uZS3dhUob+Mefudci/A6SxPAVjaG6Csxai+S/wMLqO46gdnGUVzokJy2qb2ezq+nIuaGryisVFnt6zzZW6ZR1es6tlIIRQbFhpcnl2Wi00VUqinUlnHULnVtuDhTjjPWWmXpTGFWqqDMxVVGrEgAeJkZSUVmTwjMYuTxFZZX9o720UuKQNRuv3UHjqfDzlVc6zRp7ofE/LxLShpNWe+fwrzKxjtuYmv7zlVPwJ7C/TifEyhuNTuK3GWFyW4uaNhQo8I5fN7zRWnK5s9TkSLTkHIi5G1hMA9VslNczWJtcDgOdzNtCjUrz2Kay/3maatxGktqbwjOvgK+HYMQ9NuTg28Aw4TfOnc2ck5JxfP8rcQhXo1443SXI7ext6DcU8TbqFa1v4x94/vLyw1pSahX8ff3K270tY26Ph7exbAZ0JSCAIAgCAIAgCAIAgGptTGChReqfgHAdbHgo8yJouayo0pVH1L/Rut6LrVYwXX+s+ZlyxLMSWYksTzJ1M4KpOU5OUnvZ2KiopRjwRMk0sgzawuJemwdCQw5j0PWJOjXqUZ7dN4ZpqU41FsyWUdDaW3mr0eidFzXBzg6W6l5dWvOWlzq8rmh0U4LPP8fk8lvYKjV24y3civuJWRk1vRao7Gzd6q9L2XtVUfMbMP3ufiDLq21mtTWJ/EvPx9yvr6TRqb4fC/Lw9jt0t8qB95KwPYFYed5Zx1y3fFNeHuV0tGrLg0/H2Mau+dEe5Tqk9uVR53MxLXKC+WLfh7mY6NVfzSS8X9jlYve/ENwphKY67Z28zw+k8FbXK0t0Eo+b9vI9tLR6Mfnbfkv36nDxWLqVTeo7Of2je3cOXhKqrcVarzOTZZU6NOksQikQzSbCRZFkWTJIMgyVZBmtmzhq7U2DoSGGhElSrTozU6bw0aakIzWzJZRadn7ap1h0dYKGPDj7j+ehnV2Wr0rpdFXSTfg/Ypa9lOi9um93miv7x7LFB/Z9x7ley2o+o85T6nYq0qrZ+WXDs7C0sLp1ob+K4nT3P2qT+bOeKi9In5Rqnhy7L9UuNFvnOPQz4rh3cvp6dx49VtFH+aPXx7+f19e8tMvylEAQBAEA18bjaVFc1Vgo5X1PcBxPhNVavTox2qjwjbSo1KstmCyzjHe/D3tlrEfNlW31a8rHrdsnjf34/J71pFfGcrx/B1tn7So1xekwNtV0Ze9TxljQuqVdZpyyeKtb1KLxNYNubzQVzfmqRh1X56gv3AE+tpT63Nq3SXW19y20eOa7fJexSknIM6JkymQZBmeaYwRwYsZlIykQuZNGxEJkyYgyIAgCAIBmpmGRZKpkGQZKpkWQaJFaQaINGYaYwRwbFBGrulIvrcKWYkKLXsPKey3hUuqkaUpdiy9yNU5Rowc0vDrNLpGoVgwILUn1B4NlNjY9R4+cnSnK2r564vq/es9Diq9LZfCS/fA+mU3DKGGjAEdx4id8mmso45pp4ZlMmBAEAhxuJWlTao2iAk9tuQ7TpNdWoqcHOXBLJspU3UmoR4s+a43GPXqGpUNydByReSjsnC3V1O4qOc/8AR19GjChDYh/vtOhsPHrQYh0V0ewa4BIt1X110m2wvo28mpx2ovjz/ew8t5QlWS2ZYaNvayUEy4nCVAjg8aYNiO0KdByI0ntupW9PZubSaTzvX49eo0WzqzzRuI5XP8+nWWfY2PGIorU0PEOvyuNfx8Z0dpcq4pKovr3lLdUHQquHh3HG38H5Gn/yf0mVuur+CPf9mWGjP+WS7PuinLOUZ0LMwZHBDB7mmMDBiTM4MpEbGSRJIwkiYgCAIAgCAegwYM1MiyLRKrSLRBozDSOCLRmGmMEcHjGEjKRBUmxGyJ9F3dqZsLRPUgH8Ps/dO8sZbVtB9iOSvo7NxNdp0Z6zyiAIByd6qZbCVAvIKT9lWBP0Bng1OLlazS/cPJ7tOko3MM/uUz56hnEM6pkytINEGj1nmEjCRaNxXOWqvIMhHeQQf5ROs0GT6Ka7f30KTWYrag+x/vmS79/9On/Kv8jzZrn/AF4/+y9GR0b/AJ3/AOv3RSQZyh0bMs0xgxgZowMGJaZwZwYEzJkQZEAQBAEAQBBg9BgGYaRwRaMw0jgi0ZZpjBjALRgYI3MmiaR9K2HSyYaip16NCe8i59Z3tnDYoQXYjjruW1Xm+1m9PSecQBAPGAIseIOo6xA4FM2zuq6kvh/aQ8eivZk+zfUfXvnNXujSy50OHL2/fE6C01WLWzW3Pnz7/wB8Cu1kZDZ1ZT1MpU/WUVSjOm8Ti13lvCUZrMXnuJMLhatY2pIzHsHAd7aDxk6NrVrPEIt/vgQq1qdJZnLBft3tl/6allYguxzORpfQAdg/GdlYWn9NS2Hx4s5e9uv6iptLgtyONv7XFqVPmSznsAFh6nylbrtRbEIduf3xLDRafxTn9P3wKfOaOgPbwYwLwDyDIgCAIAgCAIAgCDAgyBBgyDTGDGDLNMYMYBaMDBnhaJq1Epj42VfM2vN9vS6SrGHNojVn0dOU+SyfVVFhYaDSd+cQewBAEAQBAPCIB7ANfHY2nRQvUICjzY9QHMzVWrQowc5vCNtGjOrLZgss+bbWx7Yiq1VuF+Cr8qDQf5zJnFXly7iq5v6dx11rbqhTUF9e1mnPKekQBAEAQBAEAQBAEAQBBgQZEAQBAEA725eFz4nOdKSs37x9kep8pcaLS27jb/xXnw9yr1ers0Nn/J/n2L/OsOXEAQBAEA1MbtOjR/Suqn5dWI+yOM0VrmlR/wCSSRvpW1Wr8kcnJr73UB7i1X7bBR9Tf6Suqa3bR+XL/e090NIrP5ml5+hy8VvdXP6NETtJLn7h9JX1deqP/jil37/Y9lLSKS+eTfl7lexmLqVWzVWZm5EnTuGg8JU1ripWe1UlktqVGnSjswWEQTSbRAEAQBAEAQBAEAQBAEAQYEGRAEAQBALruHRtSqPzZwvgqg/1GdToUMUZS5v0X5Oc1measY8l6v8ABaJdlMIAgCAcrePaZw9HMtukc5U52Opa3YB6Tw6hdf01FyXF7ke2wtunq7L4Leyh0rM+aoWOZgXbViL8Tx1M4l1Nupmo3ve99Z00vhjiC4cOR38WNnimRTz9Jb2T7d83K+bhbrlrcPS+iap52sbuPHtzu7/IrKTvekW3jHXw+284DiUiLRM13E2I2pkckTEAQBAEAQBAEAQBAEAQBBgQZEAQBAEAv+5Y/NR9t/Wdjo//AFY979TldW/7L7kbjbboiq1L2roQGfhlUk2trc8SL2Fhzm539FVnS61jPLf5+WF1mhWdXo1U58Of769R0p7TyCAIBVN/EOWi3whnB7yAR/KZQa9FunB9WX++Rd6K1tTXXhfvmVVGnLNF20S55HBHBixhIykQvNiJoikjYIAgCAIAgCAIAgCAIAgCDAgyIAgCAIBetxat8Oy80qHyIBH1vOs0SebdrkzmdYhiunzRsV92qT1jWLPYtmamLWLXueOtiZsnpNGVfpnnjnHVk0x1KrGl0eFwxk7ctCvEAQDU2pgFxFJqTcL+63ysNDNFzbxr03Tl1m+3ryoVFOJ872hs+rh2y1FI+VhxV+4/drOLurOrbyxNfXqZ1dC4p145g/p1o1g08eDdgFowMGLGSSJJGEySEAQBAEAQBAEAQBAEAQBBgQZEAQBAEA725+0BSr5GNlrAL3OPc9SPGW+jXKpVth8JevV7FXqtu6lHaXGO/wCnX7l/nWnLiAIAgCAYVqSupVwGU6qRcHwkZRjJbMllEoycXmLwykbybu9ADVo3NL4lvc0+0HmvpOY1LS+iXS0vl61y/B0Wn6j0r6Op83U+f5K5KQtxBkQBAEAQBAEAQBAEAQBAEAQYEGRAEAQBBg9tGQX3dfbgrr0VQ/lkHP8A3VHxDt6/Pu6/TL9XENifzLz7fc5fUbHoZbcPlfl2ex35alYIAgCAcapvHSFU0lWq+UkMyqCAV96wvc2sfLnKyerUI1uiSbfYvHwPfHTqrpqbaWefl4nVOWonJkde8MrD0IMsfhnHmmvFHi+KEuTR8sxtDo6r0/kZlv1gGwM4O4pdFVlDk2drRqdJTjPmkyGaTaIAgCAIAgCAIAgCAIAgCAIMCDIgCAegQYM1WRbItkgSRyQyZKCpDKSGU3VhwIMnTqyhJSi8NGHiScZb0y8bu7dGIGR7Cso4jQVAPiXt6xOy07UY3McPdJefajmr6xdB7Ud8X5djO3LMrxAEAp+N3briqxolSjsSCWylLm5B8+U5i60WrKs50nubzxxgvqOpUXTSqLevMtWEodHTSmOIRVW/XYWvOjpU1ThGC6kkUlSe3NzfW8nzfb7A4qsR87DxHA+k4zUZJ3U8czrrFNW8O40J4j1CDIgCAIAgCAIAgCAIAgCAIMCDIgCAZqJhkWSqJBkGSqJFmtnX3fSg1QpWUHOLISSAG6uHM/5rLPSVbzqunXWc7l3/AJ6jwXzqxhtU3w4mO3tjthmFSmWyX9hviptyBP3zffWM7KaqUn8Od3NPkZsryNzFwmt/WuZZ93tq/wCppXNhUThUA6+TDsP4zotPvFc0trrXH97SmvrX+nqYXB8P3sOpPceMQBANXaeMFCk9U/COA+ZtFHibTTcVlRpyqPqN1Ci61RQXWfMbFiWPEkkk9ZPEmcDObk23xZ2W6KwjLJIZMbRgyTOSSZgRJEkzyDIgCAIAgCAIAgCAIAgwIMiAIBIsiyDJVkWQZIpkGQZmDMGMHdXbi1MNUo17l8hCNa+cj3b9RBtxnQ09UhVtJUa/zY3Pny+uSsdjKFeNSlwzv7Of0NPc7EFcVk5VVYEdqjMD9D5yOh1XGvsc16b/AHN2q09q32uT9d3sXydac0IAgFJ3x2j0lQUF92kbv+1UI08Afqeqcvrd3tS6GPBce/8AB0OlW2xDpZcXw7vyauz9jVaqF1ACC/tMbBra2/y0q7fTq9xB1IrCXW92e79weiveU6clFvf2GiyzwJnpTImEkiaZEwk0bEyIyRIQZEAQBAEAQBAEAQBBgQZEAQYJFMiyLMwZEizMNMYI4Pc0YGDFmmUjKR0900LYxCPhFRj3ZSvqwlvo0G7pPkm/LH3PFqclG2kueF55+x9BnYnLCAR4mqERnOiKzHwF5GclGLk+reShFzkorreD5erliWbizElj1km5nzyrNzk5Pi952jiopRXBbjoDaFXoxSzHoxf2eA142J1Ikv6yv0XQ7Xw8v3eeT+np7fSY3msTPMb0iJpJEkRNJo2IiaSRNHkyZEAQBAEAQBAEAQBBgQZEAQDIGYIsyBmMGMHuaYwYwe5owMGJaZwZSLtudss0kNZxZ6oGUHVaev118BOu0izdGm6k+MvJfn2Oc1W6VWapx4R9fx7ljlwVIgGvtCkXo1EGro6jvKkCaq8NunKK6015GyjNQqRk+pp+Z8vptPn0kdo0Sh5DBDB7mjAwYlpnBnBGxmSSI2kkTR5MmRAEAQBAEAQBAEAQYEGRAEA3KGysQ/u0qp7chA8zwnrp2NxP5YP09TzTu6EPmmvH2NxN2sYf9u3fUT8ZvWkXT/t817mh6nar+7yfsZHdjGfIP/In4yX/AIa65LxRH/ylt/l5Mko7qYttRTX7T3/lvJw0S4fHC+vsRlq1uuGX9Pc7+yd1aVIh6h6RxxAIsinu5nv8pb2mkUqL2pfE/LwKu51SpVWzD4V5lglsVYgCAIBT94923zmthxcMbvSGobmV6wer/BzupaVKUnVo788V7F9YalFRVOq8Y4P3Ks1wbEEEagixHeJzsoOLxJYZdrDWVwGaRwMDNGBgxLTODODGZJCAIAgCAIAgCAIAgCDAgyWLYm6z1gHrE06Z0W3tuPH3R3+Uu7LR5VFt1dy5db9iou9VjTezT3vyXuW/A7KoUf0aKD81rsf3jxnQ0bWjRWKcUvXxKGtc1a3zyz6eBlX2lQTg9Wkp6i638pKdxShulNL6oxC3qz3xi39GQjbeF/XUv4pr/rrb/wCxeJs/orj/AAfgbdDEJUF0ZGHWrBvSb4VIzWYtPuNE4Sg8STXeSyZAQBAEAQBAEAhxGFp1OFREf7ShvWQnShUWJpPvWScKs4fI2u5mhV3cwja0lHczL6GeSWm2suMF6eh6o6jcx4T9H6kDbqYQ/C47qjfeZrekWr/t82bFqtzz8kQvudhjo1YfvKfVZqlols+GV9fwbFrFdcUn9PyaWI3K/V1fB0/qB+6eWpoK/sn4r99D0U9a/wA4eD/fU4G0tj18PxqL7Pzr7S+fLxtKm5sK9vvmt3NcP3vLS3vaNfdB7+T4/vcaE8R6xAEAQBBgWgCDIgCDBbNz9ihvziqoKnhSVhe5BBz/AEsPGdFpFhu6aou739ij1W9a/hpvv9vc7G3d4Ew3sKM9Uj3L8EvoWP3SxvtRhbLHGXL3K+zsJ3HxPdHn7FNx21a9f9I5yn4F9lfIa+N5y9xqFev80t3Jbl+950FG0o0fljv5ve/3uNVaU8Dkb3IlWjIORBzNmngKwHSoKgAvaotxa2vEcp6qULmMOmgnjmsmmVelJ9HNp9jO5sXeVgwp4kix4LW0sep+zt8+uX2n61tNQr+Pv7/7K2701Y26Ph7e3+i1zoykEAQBAEAQBAEAQBAEA8dQQQQCDwIIuCOoiYaTWGZTaeUUTejYPQHpaX6JjxX9Ux0/dM5bVNOVH+Wn8vWuX4Ol02/6b+Op8y8/yV6UpbHoEGDMLI5ItmQSYyYye5JjJjaPDTmcmVIiZbSSZNM3Nj4A4istPkTdz1INfw8RPZY2zuKyh1cX3Hnu7hUKTn19XefRMfiVw1BnsAtNQEUcBfRVHjYTsa9WNvRcupL/AEjk6NOVeqo9be/7s+aVKjOxdjdmJLHrJnC1akqknOT3s7CMYwiox4IzQTQzDJlEizWyVZBkGd3YW1+i/Jv+jJ4H5Cful5pGq9B/DV+XqfL8FZe2nSfHHj6mW9Gx1y9PSAtwzqNLHRhPXq+nRjH+oo/VLh3r7+JjTryW10U/p7GzuftI1KZoubtStlPM0zp5aeU9+jXbrUtiXGPoaNUtlTmqkeEvX8+5YZcFWIAgCAIAgCAcLbe8aUCaaDPVGovZU7zzPZKu+1SnbPYSzL07yytNOnXW3J4j5vuONR3ixtRrIEJ1yLSJ4ed5UQ1m7qSxCKb5JN/csJ6bawjmTa7cr2Ops/eYFujxC9G2mbjlv1MDxWWNrrEZy6OstmXl+DxV9Majt0XtLz/JYpdFUR4igtRGRxdWBDDsMhOEZxcZcGShOUJKUeKPmO1MC2HqtSbl7p+ZTo3+ds4e7tpW9Vwf07UdlbV416amvr2M11nlZuZIokCDJFEiyDJAsjki2dCpsdlw/wDqGIANsqW4sCbXv9e6WT06cbX+ok8cMLn+8e48sbyLr9El3s4tUTxRLCJdtzNm9HSNVh7dW1uymNPPXynYaPa9FS25cZenV7nOarc9JU6OPCPr1+HDxIt+61qVNPmck9oUf/QmvXJtUYx5v0J6NDNSUuS9SnLOUZ0DJVkGQZKpkWQZIpkGQZleYwYwblPbFRKL0eDIylRfVL8DaWlDU6tOhKg96aws9R55WcJVVU4NPPeYbrVSuMQD4w6nuylvVRPTos3G6S5pryz9iWpQ2rZvlh+ePuX+dkcuIAgCAIAgHjacNYB8pzliWbizElj1k8TPndWTlJuXFnb7KiklwRuYHFNScOhsy+R6weyKFedCoqkHvRorUo1IuMuB2tr47D4qgWPsYhLWFvfF+IB5j0lzd3dteUNt/DUXn2dq9CutaFe3q7K3wfkdTdHaBq0cjG70bLfrQ+6foR4S20i6dehiXGO72/ew8Wp26pVdpcJb/r1/vad2WpWnJ3h2MMVT4WFVL9G3qp7D9J4L+yV1TxwkuD+x7bG8dvP/APL4r7nz2rSamxRwVZTZlPIzjKtOVOTjNYaOrhOM4qUXlM9UzUGiRWkWiDRIGkcEcEuK2hUdVRmJVBZF4AAactfGeipcVasIwnLKjwRrp28IScore+Jt7u7HOJfO4/Iofa/7h+UffLTS9PdaW3NfCvPs9zRf3ioQ2I/M/Lt9i/ATrzlys790SaVN/kcg9gYfiolJrlNujGXJ+pcaNNKpKPNehTVM5RnQslUyLIMkUyLIMzBkSOD0tGBgjdplIkkbm7S3xlLsLnyRpb6Qs3cPr6M8+ovFrP6eqPok7Q5QQBAEAQBAEA+e7z7NNCuWA/J1SWQ8gTxZfP6Tj9WtHRrOa+WW/wCvWjqdOuVWpKL+aO72Zy1aU7R7mj0vGDGCwbjE9PU+Xo+PfmFv6p0OgZ6SfLBVaxjoo88/Yus6c54QDnbX2NSxI9sWce7UHvDsPWOyeS7sqVzHE+PU+s9VreVLd/Dw611FNx+7mJongvSLyZOJ8V19ZzNxpFel8q2l2e3+zoKGpUKvF7L7ff8A0cp7qbMCD1EEH6ytnTlF4ksHuTUllPJLQoVKhtTR2+ypPpJ07arU+SLf0ITqU6fzyS+pYdlbpuxDYk5V/VKbs32mHADu+ku7PRHnar+C+/4Km51aKWzR3vm/t+S30aSooVAFVRYKBYATo4xUVsxWEUUpOT2pPLM5Iiam1sGK9F6XNh7PYw4qfMCaLmiq1KVN9a/0b7at0NWM+X6z5hYjgeBHAjqPMTgpRcXhnZZTWUZgyBFkgMiRaMgZgxgFowMEbNJJEkjv7kYbNWeryprYfaY/gD5zodCot1JVOpLHiVesVcU40+bz4F2nTnOiAIAgCAIAgEGNwaVkNOoLqfMHkQeRmurRhVg4TWUzZSqzpSU4PDKdjt0qyEmiVqLyBIRx334HvvOauNDqReaTyvB+xf0dXpSX8iw/Fe5r0N18Wxsyqg62dT/Leaaei3Mn8SS+vtk2z1W2itzb7l74LdsPZC4VCoOZ2sXe1sxGgA5AcfOdHZWULWGzHe3xZRXd3K4nl7kuCOlPYeQQBAEAWgCAIAgCAIBRt8dlmnU6dR7FU+1+zU/vr33nLazZuE+mitz49j/PqdJpV0pw6KXFcO78ehXwZRFqzMGYI4Pc0xgxg8LTODODymjOwRQSzEBVHMmbKdOVSSjFZbEpRhFyk8JH0jYmzhhqIp6t71Q9bnXw0HhO5s7ZW9JQX17zkbu4deq59XV3G/PUeYQBAEAQBAEAQBAEAQBAEAQBAEAQBAEAQBAI8RQWopRwCrCzA8xIzhGcXGSymShOUJKUXhooG3dgvhjmW7UTo/NOx/xnI6hpk7d7Ud8fTv8Ac6iyv4XC2Zbpevd7HIBlVgsMHuaYwYwTYPCVKzZKSlm520UdbHkJ6KFtUry2aaz9u811a1OjHam8fvUXnYGwVwwzNZqxHFuSDqX8Z1thp0LZZe+XP2Oavb+Vw8LdHl7naliV4gCAIAgCAIAgCAIAgCAIAgCAIAgCAIAgCAIAgHhF+B0Oo64BxsXuvhahvlKE/I2Ufw8QPKV1XSrao87OO7d+CwpancQWM579/wCSOhulhVNyKj9jPw/9QJCGj2sXvTfe/bBKerXEluaXcvfJ2cPh0prlpqqqOSgAfSWMKcYLZisLsPBOcpvak8slkyAgCAIB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380288" y="1773238"/>
            <a:ext cx="14398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FF6600"/>
                </a:solidFill>
                <a:latin typeface="Calibri" pitchFamily="34" charset="0"/>
              </a:rPr>
              <a:t>orange</a:t>
            </a:r>
            <a:endParaRPr lang="ru-RU" sz="3200" b="1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700338" y="2781300"/>
            <a:ext cx="14398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00B050"/>
                </a:solidFill>
                <a:latin typeface="Calibri" pitchFamily="34" charset="0"/>
              </a:rPr>
              <a:t>green</a:t>
            </a:r>
            <a:endParaRPr lang="ru-RU" sz="3200" b="1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555875" y="3789363"/>
            <a:ext cx="1439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7030A0"/>
                </a:solidFill>
                <a:latin typeface="Calibri" pitchFamily="34" charset="0"/>
              </a:rPr>
              <a:t>purple</a:t>
            </a:r>
            <a:endParaRPr lang="ru-RU" sz="3200" b="1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019925" y="4221163"/>
            <a:ext cx="1439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FFFF00"/>
                </a:solidFill>
                <a:latin typeface="Calibri" pitchFamily="34" charset="0"/>
              </a:rPr>
              <a:t>yellow</a:t>
            </a:r>
            <a:endParaRPr lang="ru-RU" sz="3200" b="1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067175" y="5229225"/>
            <a:ext cx="1009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CC0000"/>
                </a:solidFill>
                <a:latin typeface="Calibri" pitchFamily="34" charset="0"/>
              </a:rPr>
              <a:t>red</a:t>
            </a:r>
            <a:endParaRPr lang="ru-RU" sz="3200" b="1">
              <a:solidFill>
                <a:srgbClr val="CC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  <p:bldP spid="12" grpId="0"/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1"/>
          <p:cNvSpPr txBox="1">
            <a:spLocks noChangeArrowheads="1"/>
          </p:cNvSpPr>
          <p:nvPr/>
        </p:nvSpPr>
        <p:spPr bwMode="auto">
          <a:xfrm>
            <a:off x="250825" y="260350"/>
            <a:ext cx="84978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Calibri" pitchFamily="34" charset="0"/>
              </a:rPr>
              <a:t>Name all the products you ate yesterday. What colour were they? How healthy were they?</a:t>
            </a:r>
            <a:endParaRPr lang="ru-RU" sz="2800" i="1">
              <a:latin typeface="Calibri" pitchFamily="34" charset="0"/>
            </a:endParaRPr>
          </a:p>
        </p:txBody>
      </p:sp>
      <p:graphicFrame>
        <p:nvGraphicFramePr>
          <p:cNvPr id="29715" name="Group 19"/>
          <p:cNvGraphicFramePr>
            <a:graphicFrameLocks noGrp="1"/>
          </p:cNvGraphicFramePr>
          <p:nvPr/>
        </p:nvGraphicFramePr>
        <p:xfrm>
          <a:off x="8389938" y="5373688"/>
          <a:ext cx="365125" cy="1155700"/>
        </p:xfrm>
        <a:graphic>
          <a:graphicData uri="http://schemas.openxmlformats.org/drawingml/2006/table">
            <a:tbl>
              <a:tblPr/>
              <a:tblGrid>
                <a:gridCol w="208280"/>
                <a:gridCol w="208280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</a:tbl>
          </a:graphicData>
        </a:graphic>
      </p:graphicFrame>
      <p:pic>
        <p:nvPicPr>
          <p:cNvPr id="29709" name="Picture 2" descr="https://encrypted-tbn0.gstatic.com/images?q=tbn:ANd9GcRfifKZtauUYKWBggGfAa_lqwPjND-7B5iZgG934dqmnKV9x0l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1916113"/>
            <a:ext cx="2033587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1"/>
          <p:cNvSpPr txBox="1">
            <a:spLocks noChangeArrowheads="1"/>
          </p:cNvSpPr>
          <p:nvPr/>
        </p:nvSpPr>
        <p:spPr bwMode="auto">
          <a:xfrm>
            <a:off x="250825" y="260350"/>
            <a:ext cx="8497888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Calibri" pitchFamily="34" charset="0"/>
              </a:rPr>
              <a:t>Prepare a two-minute talk about improving eating habits using The Food Pyramid. In your speech:</a:t>
            </a:r>
          </a:p>
          <a:p>
            <a:endParaRPr lang="en-US" sz="2800" i="1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800" i="1">
                <a:latin typeface="Calibri" pitchFamily="34" charset="0"/>
              </a:rPr>
              <a:t> say why we should have healthy food</a:t>
            </a:r>
          </a:p>
          <a:p>
            <a:pPr>
              <a:buFont typeface="Wingdings" pitchFamily="2" charset="2"/>
              <a:buChar char="ü"/>
            </a:pPr>
            <a:endParaRPr lang="en-US" sz="2800" i="1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800" i="1">
                <a:latin typeface="Calibri" pitchFamily="34" charset="0"/>
              </a:rPr>
              <a:t> recommend the diet</a:t>
            </a:r>
            <a:endParaRPr lang="ru-RU" sz="2800" i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s://encrypted-tbn1.gstatic.com/images?q=tbn:ANd9GcR6c_XfTWUk92WK6186Ek7E-mKd12cefFpzxYpTPTW-7xB0ovGr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11789" t="7895"/>
          <a:stretch>
            <a:fillRect/>
          </a:stretch>
        </p:blipFill>
        <p:spPr bwMode="auto">
          <a:xfrm>
            <a:off x="4833938" y="0"/>
            <a:ext cx="431006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4" descr="https://encrypted-tbn1.gstatic.com/images?q=tbn:ANd9GcTksVYefMDPNujTEfEFDMPLMUKtIHWH6ylk6kAntOeTh6cyhMdISw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b="6456"/>
          <a:stretch>
            <a:fillRect/>
          </a:stretch>
        </p:blipFill>
        <p:spPr bwMode="auto">
          <a:xfrm>
            <a:off x="0" y="0"/>
            <a:ext cx="398938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6" descr="https://encrypted-tbn2.gstatic.com/images?q=tbn:ANd9GcSUc2QRlVBMPidRtzd0dWuSx0fft-hFnNFxJ5xzUoqfYipPVxv85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705225"/>
            <a:ext cx="3402013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8" descr="https://encrypted-tbn3.gstatic.com/images?q=tbn:ANd9GcS9lGsKlupUNUhPBFARvZ_wVEwt6VZkQeEd2HlrFe1eD3ccpN1-_w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79838" y="3933825"/>
            <a:ext cx="520065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476375" y="2924175"/>
            <a:ext cx="6119813" cy="5857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/>
              <a:t>What is your favourite dish?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547813" y="2636838"/>
            <a:ext cx="6119812" cy="10779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/>
              <a:t>Do you prefer eating alone or with other people? Why?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42988" y="2565400"/>
            <a:ext cx="7345362" cy="1076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/>
              <a:t>Look at the photos. Which of these ways of eating do you most enjoy? Why?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187450" y="2565400"/>
            <a:ext cx="6761163" cy="1076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/>
              <a:t>Which photos show people eating in a healthy / less healthy way? Why?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740" y="188640"/>
            <a:ext cx="484369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Use the words correctly: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683568" y="980728"/>
          <a:ext cx="763284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AutoShape 2" descr="data:image/jpeg;base64,/9j/4AAQSkZJRgABAQAAAQABAAD/2wCEAAkGBxQTEhQUExQWFhUXGBcbGRgYGRseGBogIBwcGhocIB0dHSgiHB0lIBwcITEhJSorLi4uFyAzODMsNygtLisBCgoKDg0OGxAQGzUmICU0NDQ0LTQsLC8vLy0sNCw0LDQsLywsLDQsLCwsLC8vLDQ0NCwsNDQsLCwsNCwsLC8sLP/AABEIAMcA/gMBIgACEQEDEQH/xAAcAAACAwEBAQEAAAAAAAAAAAAFBgMEBwIAAQj/xABAEAABAgQEBAQDBQYGAgMBAAABAhEAAwQhBRIxQQZRYXETIoGRMqHwFCNCscEHUmJy0eEVM4KSovEkQ7LC0lP/xAAaAQACAwEBAAAAAAAAAAAAAAADBAECBQAG/8QAMBEAAgIBBAADBwUAAgMAAAAAAQIAAxEEEiExIkFRBRMyYXGx8IGRocHhFNEjM0L/2gAMAwEAAhEDEQA/AEHE6QoJXLSMqr5QLJBN+guDEP2MzEurKlhmSkal7ADck9Hu/poE/D0qlkBT5XdadT5dAFcx6W2hCrRLRNVLkzAQku4u1i4vZ9rc4TDZkyzh9AJT1WswECWm5ALMSXcksCH2v0Mdy6EzCpSnSsm576A8n9dYmwnG5C5UsTgHkpYBvNZ2a7O17nYjlHUyuplzU5ZrShlLLPne5L2szcz87AYvuOY9QExzCgpPDlpKRZJZQZw+5fpBasnplS059SlPlFyLeU6a9HFiIq0P3+aXLkrWnysWYB3dTmzWYARLinDdWpKimbLQXBJOYrY6kkbj93veAtYinDtiQ4OcoJVXiQppUyoIOdXwILg6NexDl/hhVoMfSElM5kzCoqJUm5cv8TW5Xhymfs/KJczLNVNWuagAq0AcJUVMzlIKl2bSK9PgdZLF8uRRci6pgsC7MACzeW+g3i9eopIwpgXR+yJ1heMDLLUFDS+Xc8y3Y+8VuL8UnLBZ8o0L29fR4tyeEpc1aHKkDchLL6ZlbE9eloN1fBctQCSl5YZ/Ot1bM72MBfUVq3rGaqnxzxMlTia1Oi789WAud4kmTVPNUFqupgE3a4JJY2GrE8jrGpYjwRIyEykhDoKScxKkhhYZnGw2jOcT4Tmy5yJYUCFqbxCOersOT7h+jwWvU1OcdfWK36azO/uX+F6YlNRMvmUDLQfhfKnMfRxru8CsaX95LlpSEMgAEXJJ3PqNevSG+ZhpkTaWSCVJHiOrmShVz7mFri+gUFAgOzszORmcB+VzAqbw93J4PX2/r+ZSzIr2wV9jdCkg+ZN7sxNgLX15DmOwuIQpaFrm5SpH4WChu7nQPfyi4DPAZa1ZfOu6spSBqBmJPrY7207WpyElRUFK2Ub3fe40VqPUc4eZT5n+Pp94riMS8amEJClpynKlJT8RUXYBnABtcgNZugKqE0qUopFsp8w+Mi+XcsGPIR8QRlUMxcnMFHbVw53ZTOIr0lQQUpyjM5ykvzY78nLtqTFEr25InYhSZPUlIKMiwUlTeYqG/PR/a43vTwqvHiqEtCUZiM2dV2F2SGABfa+uwiGWpRWlYdaswGVz5n0Ta9y7D+8MGP8ADq5SVVCJSwmW7rCXHIv0vrprHYVfCfOSEJ6E+5mT4a05U+HowdmZ9x2flFCvkIlICkKIchLFQfm4vcODro8UP8cV4hV5SCR5CQwtfKRpf84KVRlTkqK7KFwU2Gt0s/XVtohUathnoyuMGVKer8rXd316f3MWE1BAJzXAcdvzeBavu1AG4Oh39fce8fJzhlMSCkjS3IPDeJfAjHgdW8+UQ+uVwHYG2/IEmNQoaCWUKMpXnu6lF1e+3pGVcHUhWsLI+7TYahz0O4F41qglJAACQBtGJ7Sw1gHoJqaNdiZx9IEo5q5MwhSFBlFixY32Ohg9jOG/apYKCyviSdux6QSSA2l4llSLcozscxo2DEUMJx8GdLpiWmAl0k3DC4/WGurDo7XinVcPyFTkzzLHjJ0mBwrQi7G4Y7vF26esdYilcL+H5SEfxbpSlsbH/rrHyqkJe8SVEgbFjyiFEhSuR9YSAZeCI4Cp5BmN40KpawlasiFE+Yaf6iL35Rfp8KoZcpSVTRnI+IkOOo/PeK9XjOeUoqVlUGUggBiobENcQNwOdLnTUvLAW7qygAHmT035R65GcoS3GPSecFgA5E+UvCql5lyylaAbEuH5Qc4dlrRNlCXRycy1spZzlr6uoFubJiHEa2ZNnqTKJSkBm3sbaWg5wUtaJ6Jc0pKPDZJOoW/PZ2Y83HSB23ttJP7SldxLAeUfEjKVG2UgM1mOpH5l+vS8c0nMog6BPRwrQ/7r+kRmS5s7EEN/Elin8iIoSKgglK9ElUpfPZST/tzXjzJLOSxm+igDiF5dTcNosg+6M36RMtZ817gO/wBbsR7QMWD4ydGYkX3A8wbpmaLNKoKe7OEKPUAJI/WBkYk7RLVbU+GjMhnJuf1ilQ4h4gUhR8w3+t4u5AUBDONPlf8AOK8qXLlES0kBWwOv13h5SSoJlVxjEoYepYmKfMUkD4ib9n+rQOxKSrxFFX+WTYEk72I5QdxOaUAaE6l/yipizLOZI0A9LCJzCDk5g3hxP/kkTfMPDOQm93uO7fmYLzuGpU11EKWRolHuHLH5DeF9UtTjw3K8wyjcnb3dvWNGwXDjThSgQlUzKqYm5RnAYkddizOwOsN6KkWPuboTP1yBcEecyjjHgZ0mZIzSlhgZSg2YaEoNnLbEXYsYz5dGboJIIPwkb6aWj9M4thqagoUvzKlElAZkgndnuW5wl8U8GIqRnlsicNFNYs7Atdr9x8odu1Q0zqh+E+fpEBXuHHcxiTJZXmsWDhiH1zB9tr6COpVBMmrQiSM0xZZITqTqwfYC76MI7xSkmyFmTNQpM276kKG3m/EnX59hpH7GsIYLqSLrdMtwLJBOY+qgQeeUQ6XwN4PcqlZZsQ7wV+z9FEgzpwTNqCAW/AhTMMo3Vc+b+Is13dqCjCZeQsXF7WL62iaUHF+b/OOyGLwtZ4uY4uFG0QTN4dkglRlS1DkUJJ9C0VK/hijnIY08sgiykpCVD1SxEMpgTWKUglmyn3eL9Thz3MU444Z+xzkZM0wTP8tw6n0KbD4rju45RaOEopwypf2ioDlYLmTLUEuEMP8AMXcAqPlHI6w/cWSh4lCo3X9oOR/3/AnZW/1hBjPPCUlL5lqK0sS2UMAHDHKpiS+YDN1ixsO0Qul0lbWEny8pdOKz5CiEHIlZBGQFCRqcrJGovZgG03MXKPiSbmDTJisxJIUkTAQBmJS2ZnvvuRtAjxg2VUwF1MFPmJABURqCnU+YK6F4nmzwjRY85WlRzMtThJbMsHKA7ADmWMLk+RmqVX0EdeFuI/HVkmJyzA4Cg+VRBytcBlOW3BJYQ0+OGjF6ZSQVEWW5SSyXu2QfDa4GVTMW1tD+vEiEylOVZpUtRN3JIYn1bN6wpqKVUblit1QDfWNBWPeIJ1W2gB6GBdLXZh+cTAvcQicwYQecjq5pN29orpPf0iWfMEVfFH/cRtJhR1FAzZU4LdKVhCUhKVZcugcnNb0G8BJciXJmrUkZEzEsRLU5ANy1uWosO0WZ/ERT4oQkMpIuRZ03+dxCpWT83wglSrltujDYX942dLQeSeB9YXXbSnu7ME+vpDS6qVKC1pXN82YB2zHZ3a2r+gveBicSU+XPMSm6ifhKr5gwDMeR2ilZKmUFKZmCtHJ3HLW3WLIw6bNBKiUsHSCLG+nQe8PBUr7mSta1LxNN4Z4sE+SkqIK0HzAa8gejs/qdoI1qcwXNl5WXJWFh7lSLy7b7ueQEZfw1RTZS/GWlUtCgxCkkBQPJx6jtDnQ1xCSHcPbqFBv6e8ef1mmFdpKdR7T2hx841UyEqEtZWLy1Hr58pB9gflFeRiAQhkhicw6gA5QL9oWaavOVN7JQkegTE8qfudhf8z+cJtSeofAA5jDIxFYOQ2TlcW31N/X5QHk1H3g56vt7wFRjyQryh2/eLt2ZLxJSJMz7x8qCd0kHqwd1fKHBQwGDINipyTG+umgtyYfrEFdiSCClLkttvAamrxLV94ncgPmyKu1soUVl+zwPxLFJiamanwFEpylpaSMpZ2NjlKkub6tBa9IzHniIWa9F4UZjFwXWhVWoKDBCVKvzcJFj/MfaNHTMChGOS6sKneLTrHi/DNlFQClANlIcty720Lw+cM42Jku7hQLEGxB3BEadCCpcCJ2Xm5t2MRqQpoGVqwlZ5G8SzJjwu4zXZZ4Sf3El/VX9IS9qeKn6GFoQlpDxNhcmql5ZiQW0OiknmDt+u8U+Gh9mp5cnNeXmSDuQVEpf0P5xbnzApLux5wiY1jcyXMOVKipAzeUEgh922eM3QPaTsXr0jOFU5M2OUtRQFDUtFsrdDmFrgnFhVSEzSkoUQAUl2DasDDLVKZMbik4OYJhzO5KrRDUJBLGIqckx8mu4i4+ESuOZl37YcSmSamgKc2SUpU22hIUm38wD/wC8QRxTBU1QFVSLDzBmyFRyudVoc5Eq18pAuSxDtB/jzAxVSACLoJI9mP8AX0jKcGx+ZQTV00w+R3Tyvv6/m8Xrwy7fSXDNWd6mEKxM+nH3yJoUkMCWZRa7JUEpVYlzlIYFiXtUp5qMrJKgcrtcKSSCRkSx8zuD5WYbNDPTcZpAsogckqt7R9m8fpFpZWpXJJY/8Yn3I9YwNax/+f5/yCsL4cmZRMqSZMtGYla0ZZpDucqVF8xN8x8ulzcHmq4k8SYVAZRYJD6JFkh3uwEUscqKmrIGYy5eqhzvu9z25x3R4PJlgfiVzXf5aQG5UIxCoLbDlhiFsLxUBRY2J5/36fOGOViYAcnn3hPmS0/hAHb+0RzqwpQpWZwi5G7aOOYEINTk8QrVEDMbZ2IJUPKXaKYrH2b67wAk4pKULkuNG/q8eTiiEhtfWKrU3WJTjyg3DeFp1UtJUVIpyHKwLOPwpBOjk301hqosDp6eVMloQpQmEpzqHmVZsqS2mpYd4NV1WmnlZUJ8gsEpGmwAA2EC8Jxf7VmlXl+EEuogXuwCfa7j84NZqHsJA4AmRZYznMzbFcGqJE1KZgV5yAC7g3e5BLHeGKml/wDkSkTlgIKSQB8RIIs52vBDFUzFTikpTMly2ULXdjrtz0bWAWJVMtVRKUEOzFmsW5A8nEH96bQM+kqzk9wjxTiozCRfKopGflu2msV5c9EomWFuAAQ5vq7P0PrcR8xuekedAGUMT0ieThfj0UyoCcqsyCkt5iE5krtsPMD1ydBFkqDjB6/uWrsKnIleVVpCWzDQDXsInqasqQoIBuCCo6CA9BOFnABufmYsorwViWfhPxNYgb6/V4AasNwOpoO5KcmVqCWn7QhNQTlsRrr+G42MOuBhVX4qgQnIpiS5JDcnbk+u8AMbEqWozFMAmWEhyCSB21Pa14f/ANm+GCUhSyHUtRa1wOnfX2g9mODM8uLGyYQwnCSleUEKAKCcwHlLPYgaXB0hkoqfwn0ckkkC313jmkUkkqKWPa46GLemsBVB3O2gdRW4m4YkTHnS5aUzQXUUgDN1I5/xawsYcnwqnceKHPdPlNuze0aYtAWCkWBG3KMj40rVSq1QFvCTYc38xOtth6QQMd3ylSApzH+pxAJYC6jtC1jvDaJ08TplROlzMiUZJOVgASRmzAh/NpA79n1eqcZ06YXKdH9kj3vDNSUxWVFw4dRJjK1ertW0os16dOmzc0R+J51RQALJFRIUcomDylJv5VpLsSNDoWOkUeA6z7XUVBUm6ZBKEgv+IE+7CGjiVSF08+Ur/wBiGSGfzOCg+hv7wo8DNS4hLd8i0qQ/I2I+aR7w3oXreokrhpS6lg+c8TTsNWmnTIQqxVmAG1tPkk+0Mal7QlcezhLTJmpN5U0HukpUCPnBilxtC0JUFbe9oZxiCdc8wyBl9Y9LmPbUwDr8eTJlGYpaEpF7m/oN+wjK5v7QKlczOEgIewc5mFvMdOth06wwmWHEVdlX4jNT46xFVPSqmpN0rlk9isJV8iYzHj+kkzkSpsojO3wjcG9uxfs8VOJuO1T5PgoSyVXWV3Ni4SLs3Nxe0Ln2tSWckpIBLb+uzcovXWy8y3vlI2g9+clwnBjMJzKKUDcXJ6D9TDXSyEpTkQAkdAxPUnUnvC9JxkpYZfKBpcEdoNU9RmQFJuHv35QO0ufi6mpRUgXwnn1heikBVn63gn9jSE5lEAJ1B3BFm582ilhxKB4jW7i/O2whZqqlUxbktmLsLJA6DYNAxgQ20scZlnEJgD5XAJLDcdzzaB/2thmIcCzHcHUHoRb1ixXoJBWzJAfsDpACfUEluZsIsqbjCbwF5kdKgImKSDZ7OLtt6wwpmSZQc3J6OYHyMO8eaVg5JdmOqlBIAfo7W7xPTcP+MgkTFIKVqSy02IexGhfn1i9rKTlmxjuY4srUEAR9p8TUR4vhTigp0CCoo0JcC5fmH06wCwXF5EyeGOUqM3yOy35EDoH9I1iaKiRZFKmcj+CYlKvZQAJ9oVOK6ErHimjEmcQQhaihSkqZwC3bYnpEnRpggTP7iyqtyz5iZZSxSkkk7lwQ3YC/eF5MxecTAxWkqDJ0Z2Le0exShWVFmRMYAqQrMlQ36pO+U+hMc4dwuV3Odd7j8PflFFqWseJuIQVM3Up1uKZypIyFSj8KfMlGjEn4VF7sHSLOTcQ44diiZUpElBK8qWNjc/iLnm5jqh4PW1kpR0e/awMFqLgqcFPmQAehNvWIOspUYSMLpWHcRJ+CTSvNLAynQF3/ACI+cBsSw2fLOZaSAfxAuPlG40/CQQM0yam2vlYb9dbj2gNXSJRKkJcoGYAlLAt9Bhy7QEawg5AzDe6VhtzFPg3C0qnUaZygtKxmKSAUvlmKSOrfoI1ulKZJCSLbNt9coxmtqzSTpSh8MtRUlhz25tcnfUxoXDnF8qoKc2UJOYIz6lQsQCSdA9izgxZ8uA8W917tihjvLnEupxkVv8omVOA1LQu1FQUsEK8vI262I0H5QMrcZ85S5dgxCrJJ5k9opul1qzGitxREtiTZ2YC+7QgcbUQq5qyF5HkoSFZSoE5llnfUONOY1j0zFpc1eQMFpUHUCSoG4N90n29hA/FJyxNGRClMpmAdx8v7OYA1rBtq9x1dIgXfZnEIcKYKmkQtCJvieIA4JA0LuAA/vBSdUsC1joRFCZJYqJOUpQFXNwbaNu8DsRxJSpKloXkWAQVMDaxJbt84Qeo3vuPZ85oGoVpkdQfX4ojxCZimKdBqfrvFeZUSpgCgohQLgkEF9mOkLipU8XUgq6g/3156Rak8RTEywkJk6s+UFYToN235bRr16NMDB69CJkX61lbkfxDmLzKmrlmX8eYp+FJdTaaW5achA+joK1ygTPCKTlOZieeiQp9Wf9QYOcATlrmISuc4ShkyylgdgQptQ/eNMo6GWklwkEDYDfTXWHK0UDGcxU6pnGQMTGK3h2bmHjVPiHUOheUe4AHtvFKXw5NukTJZTydiOTB7xutfTy1HzJVpdg/zb6eFqdgGZzktbYPfodu8Fi5UNyZk87h2cgKFy42Hr9XiosZfu8qn1uNVAWjWUYGAbKKW9r/QiCfhSlOFoQsNyuflFsAyjV+kx4qJV5ldyQ/s36RakVBlqzIUe9x8ocq7g2TMfw1eGvlqn22hTxDAJ1Oo5hbYi6T9dY5lBEe0tpUgZjLhlWFSklJvdw+jNm2tY/MRFVlCLsHOvMn62sIW8Pqyh7sN+vSLtKtU0nKHW9nPzhRkx9JqNqEBGTyZLiVUpSQCwSSTlJOZR2J7bCB1Vh6xLCiGJctySGBJ9SkesMtJghlqC5nmV127fW0FMJoftM2alY8gSJavXzKAPYpv0inv1rG49CCtLWDYsX6JWUJUDaLdTWKyi512jSMPw+RLAly0IAFiAA/cnf1iDFcIklsyAO1vyjFOvUvypxB/8EkYVuY/11WiUgrmKCUjUn5AcydgLmEHiCuqKs5EpEinOqpqkpWtuYJzAb2G2u0Bq/E582bmmrUWPlALBI/hTz2fUveI5awFMp2NnB62fntp110jfu1BPCRKqgDloYpcDpJQ+8moU2lwdNWA7wVl1tGkMVjbUFumgZusJq6xWgLP0BcfraIJlSHB1zdfQt8ozGq3HLHMeBOMCaB/jVMn/wBqB2P9BFer4pkoskKWelh7n9BCHMnAG77Hp/Y63iOWsebuzM7Pq5HT9IkaYCRmGsQx2bPOoQjYJYvyU5u7baRTqa9k5jY+m39tusVTPRe+ltR7fKF/GMS84A6Dnt7wVK8naBLgeZkHFEzObHl9f2itwvQLmKUkIVa+Z2Qnr0NtrwSwrBZtUofhRzP1r1h/wyklyk5ECybEbk8+veL26kU1+7Tk/aVNHvX3t194rTqWqlptOE0AWSoN/wAnL8rjYQsLqJ9QVAfdgfE3T5RqVVRgpLlKUgXJt8h+UIFLWJTPqE5jlUCAQA5LW10Ha8D09zNuyMkeeI5Vpq2Yc8emf7lHBFpkrUyiSWd+hP8AWHeo4izJchIVa4+usZ/V0hKnSWIv0jtVQpIvcQS6kW857j6AISpXAHR8uY7zcWlqQXupQbtA2ZKXMlLCCwLF/ZvRxCvJqyrR4ZqaQqYlOWYUjMjMAQAToCx1Zu1hADQKiJ1virygzn54gfE0qACZyGY2UnQxFh9BLW+ZbGzbMDr6w1VdIfLKDTVknyi5Pc6N8hB6i4Ek/FMzfypLD3FzEPrq6avGcH0H9TM1GkX3gfGfzz/qKVLRGSn7s5hre4f0Dh+kF6DFJoIKFqb8SVKLe50MMdRwdJKSJIVLUPxZlEeoJ/pCvimDz6Yu/iIJ1T+RG3zgOm1y3HCnxfsT/UBbQoHHUeMA4oQs+FOAlr2KjZTbA6P84YpgBtmD8nD+3aMXlYslss0EgGxZiP79oJUOJqTMC5UxK2/DM/rr6xojUsnDj9YsdKrfCZpS8NinMoeQ/T6MV8P44lENOQqWefxI903HqIOUuKU874JktbclA/KHEtVvhMUepl+IRaqsJmG7BQbQi/ofU8ooTcAKkKzkpSUEskZmLkAFw46MLOLwxzOIDnySZRUp2Gc5fkAbd2iymQEygJxQVqOY5bAnW1zp+lokWqTgSPdtjmfn/HMEm06vvEWIdNratqPq8V6Fa0k+EogpIcjQ6C4Ot+cbRxZh0mehayJhIS3lKlAACzpCC2u/fZxkdFJS60pUy0qsq+VQ1CVaXbfWx1ESxBg2Vvih/D8eKlAzygBtQghzbqR7wW4QrwlGY/iKlEH+Ikt6AgekLFXO8VAGXItQYZWA3Fx6Hk8V01hQSC4YjypYBtC9tTzjP1NC2JtE2/Z9dvxWdHzPnNGqsaRLDhgdT1MLX+M1FZMKKcpTlDkqOoduR36bQrY9NmgJKnyqJZ2fVrt+fWJcHxSXLQAZkyTMTmHiS0JVnSSDlUCoXBFjyMD0vs6tPE3McufYdojktCwWysCbmzDl39IkRh61382jFgW6a/VocZk6mC8gMsrdgHcv9CLk+WCgZdD7Qo91ncTXZ6REVgq2Gtu36RyOHphZiTyJa3PaHCUlIurQGLUzDkTUHJyuxb8oqrXEZzJLoDjEzqppJMp0qmqUvzeVDMOeYsyfzgRVVagBz6dW1YXtBPiHBFUyxkSVoUWa5Z9jz01PqecVDw8udecsIT+4C5PcjT0hoXIFDE/n0hFpzyYCXVKWQlIzKew1bkeneCeEcMkzAufcm4A0T6bw00GHSEJUhKQVFgCixHXMRc+kEZdGC+xZio9Bqb3/ALwF9WSNqcZhNijucIlBIRLlhyzkgdYmmlMk6ZlkXHLv+bRxV4h4YKZQI0GdmJ7BrWhZrKvIHc8yT/3AguZGCZHjOJzZq0y0JK5iiyEJDudu9t47ouAkSgZtXNVMmK83hSCkJGpYzVAhRtokW53ePcJzz4FTXAsvxEyEFnKEkZ5hSGPmUMqQWPsTF2oqE5H8UkZQhSVKJJZPlKc4SBmLC40LjnGioNK7R2e5nanVtvxWcYl1OG0KUnLLnoNnaaCv4gn4VJKXvoW17sr8UcLqMubOpVmcmX/mIKQmdLH7xSLKT/Enno14LyqlBTKIJlgqBLEfhUoHMTdPlVbVurwWwXEimpK0pUw8oQFEgguVE7ZSwAfkO8clhDDcIJNfeufFnPrMioZjAcxBekxMovY7sebFvzg9xDwSPt06VIzfGcqRlYAjM21gC3pAHFOGamU4KW/mBBPbUH3gj2Us+0nmb2n1YFYBHlHDgGelMpdQohSyohROoAGn6+3KHTD8UlTkpUlQILix5WhE4MpkzKMSgAFlS87jzOS2xH4Wi7wzhc+RPnBSUJRkGViGLWcNoW59I89rKa3exieQeB8vz+IJ7GZ1BXvz9I8zVtvrtA2vq0S0vMfK7MASSWLAAR8n12UZppCQAPrvAZJNbNI8yJSNCPiUXvqG0Bhb2fp2NysOgc5+krbhKyD5ynWeHOOUSACdHLqP+lALe8DJ/CimzJRMQGdwhbM7D/qNVwTCZUofdoA6/iO9ybmDDR6vezef2mT7xVPAmEy8LngnwpwU34Tr7HT1ipUVE1H+bJf+ID9Y3DEMEkTjmXLGb94WVo2oudd+nKEzGsKXSquc8kmyyPhvZK+e3mgO0A5dcj1HBh1t3cKcH0PIiNL4hSRlMxaej/8A6BMXqYyJzBU6aVGwGhPQFN9YKVPDsqoBIlgKGoH59jE2B4XIokuHzrVlK9y9sqX+EPYka89GjU+7qQMGPPQk1OzsV2yvL4dX+CdOSTzVft5rjsYG45wcqWkqloJsMyUkFStSFBr5gbg73EN8qWkr0sCSBYORZ3036R6cqbMSQkKSFWzEDMnq4/R4z09oWBod6FYYMy0Imy3SrMFIULEDNowP/XOPlSmYsB7DUqJ9Gdrj3h9xPC5dQyFq+8SwTMFljdyDc8iH2Bs8ZzWonCf9nU5mBQSBfe49GLxo0XC7nzEZKUNsL9r18/Sd4xdCUkuq/swCbbEs8BVJUn4kkaahvrSN34awSXTSB5BnI8yyLk/mB0iGtrqOeMswy1lJ3SC3yhNPbIDFVQkDz/BK6pwzbs4mXnH1onJmEvlUCQ1yNx7Rq+FcQCZKSXCknQ94W8O/Z5JlpCqgmas7OUoB7AuR1J9I7xbC/BA+ypASNUJDDuOrwfUNW+Anf3iiD1jLN8OY4VcdYsUifCBEssFa3Jf1JMZyjHS9iyhqDYj0gsjH1EAFnhT3RUc5hiuYdxOY6SDf9IXqav8AE+EuotbflpEGJY+gJy/Eo7JN4v4HS5JedISlarsPwjYRUVYXLD6Qqt6QxR03hp/jOvT+kSTJwCRbTpv/AFimlRcAlyetoirZ4SFCxVZydE9jz6RAHMgnJlfEVk3WyQBcnRv5RqenWEHiatzKyIUopFyTbW7ezQeqDNqF+FTomTl75Uuz7k6JHUsIO4V+yKdMY1M1MoG5SjzrPdXwg9s0aWkpwdzQOotVBtJgH9mOJyiJ1DPISmeUKlKLhKZqdASLgKDB+jbwRq6KfJmmWtAQoqLC7BLpa5DTEgXBc3Ae7iNGwX9ntBTAZZImKDeeb51ON2PlB7ARzxfMXICVDIuSo5VImJCkhV212IcN06w3cA3MyHAdvDM5qKvMM0uYCXQpsoykp+FlF2IQzglgx2DhpwOhMlCamoKpcuWhz5m8QsCyUgsAWCSPh8oYbx3KxjKHCKeW1wUywGszh7C1u0KdTi6sQq5clUz7vN5lk2YXLbaDaFyFQbj5S9enLHmOXCUtU1U2rmDzTlEpHJL7fl2SOcMsySlQZQCgdQQ49jEcoIQlKUsEgAAcgNAIlziPMWWe8sLmaR+UAzuEpHieJKBkr3yHynoUm3s0J3E3EEyVMXK1yFhN200bltycRoWJ1fhoKt9B9dIzurQiYpYUB5nB7ENDWk8bbrBuAhVZgvcXMJqZlVNXMnLKhKSpSU/hBAJFtH66xqfDVGUyZaRsAbF3e5ILd7i0ZJwdO8OpmS1GynHdnB+R+UbNwtVZpXhqIK5VjcuQ3lV1cN843XQK+0dY4itzlkBjFI0ETPFVM76+tNY7RN3a0WBiREneK1ZTpWgpUHBF/oXjtK/rePub/qJzImaYXWeBUJQraaJRB3SpWVPsb+giwUHLLIF0jKUq1dmBL/jG/O8K37RasonKKD580tiC4cX/ADIhhOICpkeNKBV4g86EtnCvxFI3OZ3Gr3DvZXU6drEBXyPX17j9VgVhnzEs0E0rR4hH4lAMCGALXdmdvnFqmnMMiTma91XAJc9xqzdoCy6r4JYZgCCDdL3BHVTkne8WKepBlKkqDkhs9kqDuzHmNHGhEZJTk+UcI4l+qmS1lvxII1Iu/Ln/AGMAavDpf2+VNNyiWoDkb+U9WCj7iJZVKc4mICUqSGOX4couM+jN+8Wb8wE7HAqpJT8CRlT1uSpXqon0CYYqochip8sfv2JRnUMFM1CnqkrYHlf+sLmKcMqVaRlSl38z+vp3ijS4szF4sTOLAk5XvrfQ9jGfXTdW3/jkXV1sPF1GuruTa4Oh6Qo4bxPKm1X2YA5znBHIpBN/aL8zF0qD52P1uNfq8VaSbT+OKjw5apwdpmXzXGUuRra19o1ktUZDD6f7BGlsZErcScOy5k0OySUubb/X5xmuO0xlKyhRIL7nnGnYrXjzLWoZjYCFTC8INTN8ZY+7QcqH0UdSfrl2hnT2leW6/MQrJlcSnwvgpI8RYtsIdqOmKxmJKU9bOP0j7KQHYbaaRBi04lgzlv8ASGa/KF7LWtYsYQDACiWanEgEnwlaWJGvWFHHscyFDJBZQJSfxsdD0OnrEtbWFIcsLabnsNSfSE+qmrWoqKSC9gdRDWloyct0JR2CjC9z9TYP4XgoVISlEtaQpIQABcPoN4uRmn7FsfMyQaWYfPKcofdB29DZu0aPOnBIcn+8PHiYjqQ2JJALixptJUSwkKeWpnDhwHDdXAixMq1KU2gtb+pgZjmOokJI+JRdk8u/SAvaMQldZ3DHcxqTS5yzWiejosk9KrgAKf2IhkwigUVJUCEjViLZevfQQRlUqZpSpIMoS3OZhkYkvrv5dDo94y31XY8prAAGV6TEsoZxl2vp3P8AWKOK43kmhlsUjVJLj+xi9W4XKXLXMAKVJLFh5VDZTbAg/nASdgiTf8oXqrqLbjDbyYSVjfjywSQWcHKT+sCq2vRLSVHbT8hAzFMVTIUJKGGjltCdfYMdDrACfUrnFQCc7NfbZnHofcxp6bRjg9LAWPPSJh8TNLDqP4tEhy8MNDxXOplIU6VEFsxf4SHKHe47ux0hSmz1pZiC9iANLAFx8n5iLCJucBCXCGZRN2vry5RqNWDjIi645E3HBeNJFSsS0EpUoG0ywcapDEubhveGKXNzCxBDm97sRt6ax+ecEqjLmBmBIABa1yE6A77/AKw6rmVyBlTZPLMba6MBzPvC7UtnwjiBdFHniaiqqSHcgAE3JHrAPHeLZcpBEtYWsgs10g9Toew9WhDXVzj5ZjFWwBKvYKeLVDgs5V1D1X/+R+sBYiv/ANhx+ekslO7rn89YOVQKnkzppLXIfVR5/wAvL+ggbhsifJmnwLyyfMDZPd9jDnP8CSPvV51HQa36ARBOqJix93Jyp5r8v/EB4C/tABdta8epjiaFmO5z+0hVjrHLNSs2BIIJHIHMnf1eKc3imiljIZalF9M00l+pK/1i2vAzM80+Ys6fC6E9NCD7mA+M4ZSoXlKAVb/epzg7Okn9TEUXVt2uT58D+4HV1lOmwP1/qQ4vjc2cPDSjw5Q83hoA8xfVYsW1N7n0uuz6hIYlI2uTvszk+3zjqoQjIp8wItmKtbltf6xSEkrSrpcEkP6sbaa/nGoMMJiF+cy6iuUbB02ck7fP5RFOUtemx31/OPC7BSSFgAvYjXvc3I0a0fBVsSztdrtu+yubxHu1HQkG5z2YSm1a5alJzOHsSNRFdeLkFyvTQB3j5iOIFTgCIsGwQz1us5ZafiP6Qsla7dzjE32cg7V7hnB5a6wgqdMlJ8yjqroOWl4cAoHKiWyUIcADn19PzimVFCEy5KQJaWf9SOtvnE+F1aJIyTviBDc1ghwp9HsxHQwhawbrr0hckd9ywKV7FRF3cd+ekL/FuP8AgJMpD5yPj5PsOsWeI8YWk+fypaySGHudbRnOKYj4s1ybA2EG0mnNjZPUHbYEXJPcPUNCPAE9a1ZlLWNAo5UIzLVf+JSAO51gXSErUcyykAEuxO1g3e3zibD8VMtgUImJBKskwOlyGexBFuuw5R9w6plGcVTXQgklpYYA6gc2jS/SGxz8XEKYJXzKOrlqPlUnKog8lAEpN9CD+Ua9RYsqekTACQoOCqwPJhyjG+HpCaqtAU6k+Zagou4DAAk63IjZaaaAnSMf2jqTUQqd9yGpVzulaum1RDo8MdnKvQqAEKk9JMz7wEqe4WWfuTt+cPCFiBOOyApCiwKkglPpdoyU1tjMA8utSjgCVaihXNl5TMyOAVFAcu3P4QB3ieYhZlBJypCRclglaudiXBMBqCrnTEJmKJSP/WhY+J7A5AxYO4fkO8FKSqCvMoZVKKky87FRZ3UGfVrAQV1K8H1g51JUsKsE5QnKoFd8v4bNZmOt/MYXOM8YTJlZZagZpcMl3bnbS0HqZIlsky1MH+8ysQ9y73UCYp4jgMpQUlKkJKhZgAQk3Vl2cnftyglDotmX6/O+5Vs44mSTypfxEXGZye2+r6do9SVC0JJQw/evctu2+vyhg4h4ZKH8JBIG+bMf7QuSKdLELzJvc8ulxq8enptS1crEm3K06XMAUFIJTmLKd21d35aR06kq1dKnV5RtvaPeIWIHnloI2tbpFiUklQZBClJISEh3N9oKeJKjJ4MgoZyguWpIPkU4Icm1weja+kaxS1S58qWtRyApGckMH6P7+sBcIwSSFKVLlBStSV/Ansl797QTJQ7zFKnKGiU3SOmwEZeo1rN4Kv8Af8/WO1aRcbrOZbp6hCXFNKVMVus2T3zHWOJ0qatvGn5H0RK19yL+0R5qmaWGWRK56rPQbesSpnSpAZLqWd/iWr119ucY9hIPHJ/c/qZooABxLFJQoR8KAk8z5ln1LmJJ9QiXdR/UwPmJqZvwgS0lw6vXbU/KIJmFSUeafNKzuCWT7DX1gYrycuc/TmcSJxV42qaSiQgq66t3PKFuowFUsErmEn6eGOfjIbJTSvVmSPU/nAqooVrdU6aP5Ulh6qP6D1jRoRx8IwP5mdqdXp1GGOfl3FsIUTlACVEOnkRufePmQkGWsHKrcM6j6Ee/ygvVT5IbNMUoAMEyksG5PckW5x9kVVOjzJkzHOpKR+a1D8o1lPHE8y7qTlRAUxCMwQC7BiASWOg+WrCK/wBgW9gokD4kgBxyIeGPF503KVoK5UoakpAD8nAb5wuz1zUKLKKha9yz3Ytf3gqhvKQoPcaUcPKLnKwGpMGaelCEiUkG+paGj9o05MgSJaWSFFSj1ysAPmYSp1eG3dWrepfsLe8Z+tZt+wdCeg0a+DefOS12IlKPuVWuCr0awa192iD9n2LJQqepX+YpSQSbnLtr1f2EDK2qdLa6nrq31aAFDPMuoBGhLK5Mfp4ivT762XzkatvDibrKr0TQxSCORDxzWYTTzklC5aCltCBb+h6wrUGI+GGdjzgtR4kkgub94ydpDTLyZm3GvC/2RWeUSqUTodUnvuO8Knjxr3FE5EyTMCjbKb7izvGe0dXI8NpiApRF1NpbQAMNWvG3odQz1+MZI8/WO0bn43Ylj9n9aET1vqpNuVi5+ukaVKxLrGNCQtATMQ483lP6Q14bjJdKZgyqOxhf2jo/et7xfzEf0lm1djd/9zSKXEI5xGr8riBOGupmBhpp+HfElnxHBLFLFilrv3jIq0L2PhRxD26iusZJi/SJ8MZlE5zufj9BokR3MpBNYKSAGABCiMqehysNNr21tElThWRanPiNqQ50+rmOpVMFpdT5eai3o0Q4KNz3AhgeROFyUrQQhyB/7FKWXOwAB80VajNMRLzS/ENwpIcEKG4bTc6wUVPAUkygShIKS1gOul3j6VTM7EpEtifKny9X9/nFQxGJMWajD0rPlUtBLAlZLchfcfnCvi2AmTLNQJwUnMEgAEub5rbEAEw/YktpaloSLsApf4v5RsBGaYjNmBbKUwSScv8AMXNtNh7CNv2ZYWyD/sVuUk9wemcn4QtkqCnBGjkfT9IaOAeHPtc7IJjeEAtSixsFAAJHM87gN1ELPgSyCEq5KAI3uSCdvrWGnhSZPTnVKAlkpEsqFmBOYh+ZZLtfTR407XVVJPUqisTxwZomIyqOQWLzpgsUvYb+Y6J1016QGn4nnLS0ZjsmWnyjuo6+paPlDhAcFWeb0CTlB7frB6mwyazJQJY/iufYfrGJY9lvhrXA9BwP1Pn/ABH1FdXidsn1J+wglVKtSXnLCEfuoP5qP5CK0/G6WmDIAKv4Q6j3OpgjiuG5bLzLUdEm6j2SLAdVPCzWUqEfEEv/APzR/wDZQur+VLCBDSgcOf0H5/39Yrf7VVeEGf4Eq1PElRPJEoZQNSA7dzoOzv0iuMPnEZvCmzl/7Uj1JH1tEqZdTNAKB4MpNgoD5ISm5PZusd/4PPKT5Jp6rPmPubdgwh2utVOAAPzzMxL9Zbb8R49OhBtQqqZmEob5du6iCPkIoLmSk3VMK1fxEq9gT9co9UJqUqJShiN/ES//AMoK4fjExSfDqpdjbOGLd2docAwOf4xEyfnBCKzNZBbqwAPreCWHUk4HPKmU+YblYUoe4LR5eESwSQnPzOw72t+rwdkcE1s1AVLMpCDoxBB9QYKhGcLIHyg9WJ1i3lTKhJSbZcssg/7pYYdTDtgHCwmU6RM8MkGypZSpTastSbEgk89YXh+zuv1Hg9wpn/4xpHBeDLppGRaUpJIUWWVXIAU72GgsHGsFTdnmETdnmVuPeFvt0kBJAmyySgnQvqk8nYX5iMjXw/UoUUKlqKhbZh66R+hmgXW4UlRzbxNlKucmP06lqxgTIKPhIs8zXkNPUx3M4JznyiNVRhA3i5KowNBFlrC8CVe4ucmZHiWATJEsKUCpoW6fHbkJS5HUf1vGxcdU6jRzsqSohDsNSHGb/i8YyMHm1MpS5EpgHJYMHNgE+kK26ast1C1VBkLk9QfWYyqYopXZH/y6dukcV1ClcsLlSyAkOVHe+oHKLi8BnmUUfZ5jpKS5B9WfX0j5VTZrGStOVSgEupwEgekcqbB4RiPoqBdmc/eRzKAolImeI6kgK/hSToO/9YI4DTLmzZXjlITMKS+pBewfUEkN6xDKwfOPCE3xCopSCkMHOhvtzg5g/BtcmdKQqWAglJMxwyQC783DWHWOAJGRzCu6odpOOPz9RNTwvDmbysIuYrVJloyElKlAhJYs8E6dNoixCgTNSUq9DuDzg9qMUITuY6uN3PUVD4kuXlUgMWJWm5I1bXT0iGro5ZAUh2V+G5IOjtB+noEtkmLSQNPMxEQrwpHijLZOjkv6DrHnrdO+zgD0wTyDnywOvnmPrcu785gZNItIOQ6fuqcDuDdo4GZyFosLuB8T7+xhir6GWlQypOc3ADt6iI0080aodiG5W9YXs0bI2wDJHmMn9+IRdQCMn+Yr1tP4hBOhDJGw8rtb6tC7xJwhOYTJYAOyj8JB2fUevpGirmoyqC0BKiXsGYiz+0EcHqErTkFwA12Y9Ib0aKLNofB8vr6EfSUsuYDOOJj9N+zWonKcqlISpjmClE9bMHI68hGr4Lw3KppQlSgyHzF7lRLByT0AHpBqXSpSGSAByEdtHolGBz3M57mb6SomSgECPVMxKRqEj97f/SOcfTOY3TYv39mipWUrhgAnTM11tyc7wtaxwcCRFbHVFRyS1CUlXxKUXmL9nV6Bu+0BpMmWFeHKkrmn8RLpB9rns7CHoYfsmWEIP+9f8x2EXKTDAkWYE6sG9Og6QpTRYXJzj1P/AFAsIn/4bWzAyESpKdNdB2Dv8o6HBk1nXVzCf4WA9rw9Jpo8aYQ+mmrXykbREKq4MlqT5phzc1JSfchj84XarhxEs/fIIToJqFKKByzA3T6xriqUHW8VKnD3BCQkPYuHHtv2ifcKPh4+37SpQTNJPBal5jLUCQlI1CkLBBZwdfrpAsUc5Kly8pQuWHVLCiFtq6XBCgRo3tD1MpZmHkzEEqpyfvUDVH8aeg5bdtLXE2BfapSZ0hQM5AzSlD8aTfITyOz6H1irVg845EEUB+sR8IxCUtv/ADaiS+hN0+6SPyhvo8IqpgeRifiD1Ld2XaFXgirSKoyJiAqVUu6FpcJmAE3B0NiPUcofJfBFKFlQQpDjRK1BPs9vRhEoAwyJyLkcRnjzR8j0Hh58yx7LHo9HSZ4oiqcORsABq0fY9HScz0yhQdUiBGO8JU9UGmIvspJY+4j0ejpYMQciDuHuA5FKvOlOZWxUXaG+TLADR6PR2AOpzuzcsZIBHiI+R6IlZQmYNLJdj7mOKnC0hHkcEX117x9j0LnSUEHwDn5Qotf1nMlcyYgFKgCLF2v1iWno5gIKphPTb5x6PQvpqFsrWxySfqfL5Zl7HKsVH2ktdKUoMkDqTHNDQBF9T9aR9j0M/wDHQ2e8PJ+30g/eNt2iXY+GPR6GIORXcescIWHNo9HoCe/rLyYJjoCPR6C4g59j5Ho9HTp6PhEfI9HTpXqZIINnG4OhELXCoMibPo3dCGmyektZLp/0rcCPR6OPYlG7EC8b4QmRUSq1NkmYhSwNpiTmBH8wBB6jrGjqLR8j0UQeNh9P7kLwTP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804988"/>
            <a:ext cx="4810125" cy="377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6" name="AutoShape 4" descr="data:image/jpeg;base64,/9j/4AAQSkZJRgABAQAAAQABAAD/2wCEAAkGBxQTEhQUExQWFhUXGBcbGRgYGRseGBogIBwcGhocIB0dHSgiHB0lIBwcITEhJSorLi4uFyAzODMsNygtLisBCgoKDg0OGxAQGzUmICU0NDQ0LTQsLC8vLy0sNCw0LDQsLywsLDQsLCwsLC8vLDQ0NCwsNDQsLCwsNCwsLC8sLP/AABEIAMcA/gMBIgACEQEDEQH/xAAcAAACAwEBAQEAAAAAAAAAAAAFBgMEBwIAAQj/xABAEAABAgQEBAQDBQYGAgMBAAABAhEAAwQhBRIxQQZRYXETIoGRMqHwFCNCscEHUmJy0eEVM4KSovEkQ7LC0lP/xAAaAQACAwEBAAAAAAAAAAAAAAADBAECBQAG/8QAMBEAAgIBBAADBwUAAgMAAAAAAQIAAxEEEiExIkFRBRMyYXGx8IGRocHhFNEjM0L/2gAMAwEAAhEDEQA/AEHE6QoJXLSMqr5QLJBN+guDEP2MzEurKlhmSkal7ADck9Hu/poE/D0qlkBT5XdadT5dAFcx6W2hCrRLRNVLkzAQku4u1i4vZ9rc4TDZkyzh9AJT1WswECWm5ALMSXcksCH2v0Mdy6EzCpSnSsm576A8n9dYmwnG5C5UsTgHkpYBvNZ2a7O17nYjlHUyuplzU5ZrShlLLPne5L2szcz87AYvuOY9QExzCgpPDlpKRZJZQZw+5fpBasnplS059SlPlFyLeU6a9HFiIq0P3+aXLkrWnysWYB3dTmzWYARLinDdWpKimbLQXBJOYrY6kkbj93veAtYinDtiQ4OcoJVXiQppUyoIOdXwILg6NexDl/hhVoMfSElM5kzCoqJUm5cv8TW5Xhymfs/KJczLNVNWuagAq0AcJUVMzlIKl2bSK9PgdZLF8uRRci6pgsC7MACzeW+g3i9eopIwpgXR+yJ1heMDLLUFDS+Xc8y3Y+8VuL8UnLBZ8o0L29fR4tyeEpc1aHKkDchLL6ZlbE9eloN1fBctQCSl5YZ/Ot1bM72MBfUVq3rGaqnxzxMlTia1Oi789WAud4kmTVPNUFqupgE3a4JJY2GrE8jrGpYjwRIyEykhDoKScxKkhhYZnGw2jOcT4Tmy5yJYUCFqbxCOersOT7h+jwWvU1OcdfWK36azO/uX+F6YlNRMvmUDLQfhfKnMfRxru8CsaX95LlpSEMgAEXJJ3PqNevSG+ZhpkTaWSCVJHiOrmShVz7mFri+gUFAgOzszORmcB+VzAqbw93J4PX2/r+ZSzIr2wV9jdCkg+ZN7sxNgLX15DmOwuIQpaFrm5SpH4WChu7nQPfyi4DPAZa1ZfOu6spSBqBmJPrY7207WpyElRUFK2Ub3fe40VqPUc4eZT5n+Pp94riMS8amEJClpynKlJT8RUXYBnABtcgNZugKqE0qUopFsp8w+Mi+XcsGPIR8QRlUMxcnMFHbVw53ZTOIr0lQQUpyjM5ykvzY78nLtqTFEr25InYhSZPUlIKMiwUlTeYqG/PR/a43vTwqvHiqEtCUZiM2dV2F2SGABfa+uwiGWpRWlYdaswGVz5n0Ta9y7D+8MGP8ADq5SVVCJSwmW7rCXHIv0vrprHYVfCfOSEJ6E+5mT4a05U+HowdmZ9x2flFCvkIlICkKIchLFQfm4vcODro8UP8cV4hV5SCR5CQwtfKRpf84KVRlTkqK7KFwU2Gt0s/XVtohUathnoyuMGVKer8rXd316f3MWE1BAJzXAcdvzeBavu1AG4Oh39fce8fJzhlMSCkjS3IPDeJfAjHgdW8+UQ+uVwHYG2/IEmNQoaCWUKMpXnu6lF1e+3pGVcHUhWsLI+7TYahz0O4F41qglJAACQBtGJ7Sw1gHoJqaNdiZx9IEo5q5MwhSFBlFixY32Ohg9jOG/apYKCyviSdux6QSSA2l4llSLcozscxo2DEUMJx8GdLpiWmAl0k3DC4/WGurDo7XinVcPyFTkzzLHjJ0mBwrQi7G4Y7vF26esdYilcL+H5SEfxbpSlsbH/rrHyqkJe8SVEgbFjyiFEhSuR9YSAZeCI4Cp5BmN40KpawlasiFE+Yaf6iL35Rfp8KoZcpSVTRnI+IkOOo/PeK9XjOeUoqVlUGUggBiobENcQNwOdLnTUvLAW7qygAHmT035R65GcoS3GPSecFgA5E+UvCql5lyylaAbEuH5Qc4dlrRNlCXRycy1spZzlr6uoFubJiHEa2ZNnqTKJSkBm3sbaWg5wUtaJ6Jc0pKPDZJOoW/PZ2Y83HSB23ttJP7SldxLAeUfEjKVG2UgM1mOpH5l+vS8c0nMog6BPRwrQ/7r+kRmS5s7EEN/Elin8iIoSKgglK9ElUpfPZST/tzXjzJLOSxm+igDiF5dTcNosg+6M36RMtZ817gO/wBbsR7QMWD4ydGYkX3A8wbpmaLNKoKe7OEKPUAJI/WBkYk7RLVbU+GjMhnJuf1ilQ4h4gUhR8w3+t4u5AUBDONPlf8AOK8qXLlES0kBWwOv13h5SSoJlVxjEoYepYmKfMUkD4ib9n+rQOxKSrxFFX+WTYEk72I5QdxOaUAaE6l/yipizLOZI0A9LCJzCDk5g3hxP/kkTfMPDOQm93uO7fmYLzuGpU11EKWRolHuHLH5DeF9UtTjw3K8wyjcnb3dvWNGwXDjThSgQlUzKqYm5RnAYkddizOwOsN6KkWPuboTP1yBcEecyjjHgZ0mZIzSlhgZSg2YaEoNnLbEXYsYz5dGboJIIPwkb6aWj9M4thqagoUvzKlElAZkgndnuW5wl8U8GIqRnlsicNFNYs7Atdr9x8odu1Q0zqh+E+fpEBXuHHcxiTJZXmsWDhiH1zB9tr6COpVBMmrQiSM0xZZITqTqwfYC76MI7xSkmyFmTNQpM276kKG3m/EnX59hpH7GsIYLqSLrdMtwLJBOY+qgQeeUQ6XwN4PcqlZZsQ7wV+z9FEgzpwTNqCAW/AhTMMo3Vc+b+Is13dqCjCZeQsXF7WL62iaUHF+b/OOyGLwtZ4uY4uFG0QTN4dkglRlS1DkUJJ9C0VK/hijnIY08sgiykpCVD1SxEMpgTWKUglmyn3eL9Thz3MU444Z+xzkZM0wTP8tw6n0KbD4rju45RaOEopwypf2ioDlYLmTLUEuEMP8AMXcAqPlHI6w/cWSh4lCo3X9oOR/3/AnZW/1hBjPPCUlL5lqK0sS2UMAHDHKpiS+YDN1ixsO0Qul0lbWEny8pdOKz5CiEHIlZBGQFCRqcrJGovZgG03MXKPiSbmDTJisxJIUkTAQBmJS2ZnvvuRtAjxg2VUwF1MFPmJABURqCnU+YK6F4nmzwjRY85WlRzMtThJbMsHKA7ADmWMLk+RmqVX0EdeFuI/HVkmJyzA4Cg+VRBytcBlOW3BJYQ0+OGjF6ZSQVEWW5SSyXu2QfDa4GVTMW1tD+vEiEylOVZpUtRN3JIYn1bN6wpqKVUblit1QDfWNBWPeIJ1W2gB6GBdLXZh+cTAvcQicwYQecjq5pN29orpPf0iWfMEVfFH/cRtJhR1FAzZU4LdKVhCUhKVZcugcnNb0G8BJciXJmrUkZEzEsRLU5ANy1uWosO0WZ/ERT4oQkMpIuRZ03+dxCpWT83wglSrltujDYX942dLQeSeB9YXXbSnu7ME+vpDS6qVKC1pXN82YB2zHZ3a2r+gveBicSU+XPMSm6ifhKr5gwDMeR2ilZKmUFKZmCtHJ3HLW3WLIw6bNBKiUsHSCLG+nQe8PBUr7mSta1LxNN4Z4sE+SkqIK0HzAa8gejs/qdoI1qcwXNl5WXJWFh7lSLy7b7ueQEZfw1RTZS/GWlUtCgxCkkBQPJx6jtDnQ1xCSHcPbqFBv6e8ef1mmFdpKdR7T2hx841UyEqEtZWLy1Hr58pB9gflFeRiAQhkhicw6gA5QL9oWaavOVN7JQkegTE8qfudhf8z+cJtSeofAA5jDIxFYOQ2TlcW31N/X5QHk1H3g56vt7wFRjyQryh2/eLt2ZLxJSJMz7x8qCd0kHqwd1fKHBQwGDINipyTG+umgtyYfrEFdiSCClLkttvAamrxLV94ncgPmyKu1soUVl+zwPxLFJiamanwFEpylpaSMpZ2NjlKkub6tBa9IzHniIWa9F4UZjFwXWhVWoKDBCVKvzcJFj/MfaNHTMChGOS6sKneLTrHi/DNlFQClANlIcty720Lw+cM42Jku7hQLEGxB3BEadCCpcCJ2Xm5t2MRqQpoGVqwlZ5G8SzJjwu4zXZZ4Sf3El/VX9IS9qeKn6GFoQlpDxNhcmql5ZiQW0OiknmDt+u8U+Gh9mp5cnNeXmSDuQVEpf0P5xbnzApLux5wiY1jcyXMOVKipAzeUEgh922eM3QPaTsXr0jOFU5M2OUtRQFDUtFsrdDmFrgnFhVSEzSkoUQAUl2DasDDLVKZMbik4OYJhzO5KrRDUJBLGIqckx8mu4i4+ESuOZl37YcSmSamgKc2SUpU22hIUm38wD/wC8QRxTBU1QFVSLDzBmyFRyudVoc5Eq18pAuSxDtB/jzAxVSACLoJI9mP8AX0jKcGx+ZQTV00w+R3Tyvv6/m8Xrwy7fSXDNWd6mEKxM+nH3yJoUkMCWZRa7JUEpVYlzlIYFiXtUp5qMrJKgcrtcKSSCRkSx8zuD5WYbNDPTcZpAsogckqt7R9m8fpFpZWpXJJY/8Yn3I9YwNax/+f5/yCsL4cmZRMqSZMtGYla0ZZpDucqVF8xN8x8ulzcHmq4k8SYVAZRYJD6JFkh3uwEUscqKmrIGYy5eqhzvu9z25x3R4PJlgfiVzXf5aQG5UIxCoLbDlhiFsLxUBRY2J5/36fOGOViYAcnn3hPmS0/hAHb+0RzqwpQpWZwi5G7aOOYEINTk8QrVEDMbZ2IJUPKXaKYrH2b67wAk4pKULkuNG/q8eTiiEhtfWKrU3WJTjyg3DeFp1UtJUVIpyHKwLOPwpBOjk301hqosDp6eVMloQpQmEpzqHmVZsqS2mpYd4NV1WmnlZUJ8gsEpGmwAA2EC8Jxf7VmlXl+EEuogXuwCfa7j84NZqHsJA4AmRZYznMzbFcGqJE1KZgV5yAC7g3e5BLHeGKml/wDkSkTlgIKSQB8RIIs52vBDFUzFTikpTMly2ULXdjrtz0bWAWJVMtVRKUEOzFmsW5A8nEH96bQM+kqzk9wjxTiozCRfKopGflu2msV5c9EomWFuAAQ5vq7P0PrcR8xuekedAGUMT0ieThfj0UyoCcqsyCkt5iE5krtsPMD1ydBFkqDjB6/uWrsKnIleVVpCWzDQDXsInqasqQoIBuCCo6CA9BOFnABufmYsorwViWfhPxNYgb6/V4AasNwOpoO5KcmVqCWn7QhNQTlsRrr+G42MOuBhVX4qgQnIpiS5JDcnbk+u8AMbEqWozFMAmWEhyCSB21Pa14f/ANm+GCUhSyHUtRa1wOnfX2g9mODM8uLGyYQwnCSleUEKAKCcwHlLPYgaXB0hkoqfwn0ckkkC313jmkUkkqKWPa46GLemsBVB3O2gdRW4m4YkTHnS5aUzQXUUgDN1I5/xawsYcnwqnceKHPdPlNuze0aYtAWCkWBG3KMj40rVSq1QFvCTYc38xOtth6QQMd3ylSApzH+pxAJYC6jtC1jvDaJ08TplROlzMiUZJOVgASRmzAh/NpA79n1eqcZ06YXKdH9kj3vDNSUxWVFw4dRJjK1ertW0os16dOmzc0R+J51RQALJFRIUcomDylJv5VpLsSNDoWOkUeA6z7XUVBUm6ZBKEgv+IE+7CGjiVSF08+Ur/wBiGSGfzOCg+hv7wo8DNS4hLd8i0qQ/I2I+aR7w3oXreokrhpS6lg+c8TTsNWmnTIQqxVmAG1tPkk+0Mal7QlcezhLTJmpN5U0HukpUCPnBilxtC0JUFbe9oZxiCdc8wyBl9Y9LmPbUwDr8eTJlGYpaEpF7m/oN+wjK5v7QKlczOEgIewc5mFvMdOth06wwmWHEVdlX4jNT46xFVPSqmpN0rlk9isJV8iYzHj+kkzkSpsojO3wjcG9uxfs8VOJuO1T5PgoSyVXWV3Ni4SLs3Nxe0Ln2tSWckpIBLb+uzcovXWy8y3vlI2g9+clwnBjMJzKKUDcXJ6D9TDXSyEpTkQAkdAxPUnUnvC9JxkpYZfKBpcEdoNU9RmQFJuHv35QO0ufi6mpRUgXwnn1heikBVn63gn9jSE5lEAJ1B3BFm582ilhxKB4jW7i/O2whZqqlUxbktmLsLJA6DYNAxgQ20scZlnEJgD5XAJLDcdzzaB/2thmIcCzHcHUHoRb1ixXoJBWzJAfsDpACfUEluZsIsqbjCbwF5kdKgImKSDZ7OLtt6wwpmSZQc3J6OYHyMO8eaVg5JdmOqlBIAfo7W7xPTcP+MgkTFIKVqSy02IexGhfn1i9rKTlmxjuY4srUEAR9p8TUR4vhTigp0CCoo0JcC5fmH06wCwXF5EyeGOUqM3yOy35EDoH9I1iaKiRZFKmcj+CYlKvZQAJ9oVOK6ErHimjEmcQQhaihSkqZwC3bYnpEnRpggTP7iyqtyz5iZZSxSkkk7lwQ3YC/eF5MxecTAxWkqDJ0Z2Le0exShWVFmRMYAqQrMlQ36pO+U+hMc4dwuV3Odd7j8PflFFqWseJuIQVM3Up1uKZypIyFSj8KfMlGjEn4VF7sHSLOTcQ44diiZUpElBK8qWNjc/iLnm5jqh4PW1kpR0e/awMFqLgqcFPmQAehNvWIOspUYSMLpWHcRJ+CTSvNLAynQF3/ACI+cBsSw2fLOZaSAfxAuPlG40/CQQM0yam2vlYb9dbj2gNXSJRKkJcoGYAlLAt9Bhy7QEawg5AzDe6VhtzFPg3C0qnUaZygtKxmKSAUvlmKSOrfoI1ulKZJCSLbNt9coxmtqzSTpSh8MtRUlhz25tcnfUxoXDnF8qoKc2UJOYIz6lQsQCSdA9izgxZ8uA8W917tihjvLnEupxkVv8omVOA1LQu1FQUsEK8vI262I0H5QMrcZ85S5dgxCrJJ5k9opul1qzGitxREtiTZ2YC+7QgcbUQq5qyF5HkoSFZSoE5llnfUONOY1j0zFpc1eQMFpUHUCSoG4N90n29hA/FJyxNGRClMpmAdx8v7OYA1rBtq9x1dIgXfZnEIcKYKmkQtCJvieIA4JA0LuAA/vBSdUsC1joRFCZJYqJOUpQFXNwbaNu8DsRxJSpKloXkWAQVMDaxJbt84Qeo3vuPZ85oGoVpkdQfX4ojxCZimKdBqfrvFeZUSpgCgohQLgkEF9mOkLipU8XUgq6g/3156Rak8RTEywkJk6s+UFYToN235bRr16NMDB69CJkX61lbkfxDmLzKmrlmX8eYp+FJdTaaW5achA+joK1ygTPCKTlOZieeiQp9Wf9QYOcATlrmISuc4ShkyylgdgQptQ/eNMo6GWklwkEDYDfTXWHK0UDGcxU6pnGQMTGK3h2bmHjVPiHUOheUe4AHtvFKXw5NukTJZTydiOTB7xutfTy1HzJVpdg/zb6eFqdgGZzktbYPfodu8Fi5UNyZk87h2cgKFy42Hr9XiosZfu8qn1uNVAWjWUYGAbKKW9r/QiCfhSlOFoQsNyuflFsAyjV+kx4qJV5ldyQ/s36RakVBlqzIUe9x8ocq7g2TMfw1eGvlqn22hTxDAJ1Oo5hbYi6T9dY5lBEe0tpUgZjLhlWFSklJvdw+jNm2tY/MRFVlCLsHOvMn62sIW8Pqyh7sN+vSLtKtU0nKHW9nPzhRkx9JqNqEBGTyZLiVUpSQCwSSTlJOZR2J7bCB1Vh6xLCiGJctySGBJ9SkesMtJghlqC5nmV127fW0FMJoftM2alY8gSJavXzKAPYpv0inv1rG49CCtLWDYsX6JWUJUDaLdTWKyi512jSMPw+RLAly0IAFiAA/cnf1iDFcIklsyAO1vyjFOvUvypxB/8EkYVuY/11WiUgrmKCUjUn5AcydgLmEHiCuqKs5EpEinOqpqkpWtuYJzAb2G2u0Bq/E582bmmrUWPlALBI/hTz2fUveI5awFMp2NnB62fntp110jfu1BPCRKqgDloYpcDpJQ+8moU2lwdNWA7wVl1tGkMVjbUFumgZusJq6xWgLP0BcfraIJlSHB1zdfQt8ozGq3HLHMeBOMCaB/jVMn/wBqB2P9BFer4pkoskKWelh7n9BCHMnAG77Hp/Y63iOWsebuzM7Pq5HT9IkaYCRmGsQx2bPOoQjYJYvyU5u7baRTqa9k5jY+m39tusVTPRe+ltR7fKF/GMS84A6Dnt7wVK8naBLgeZkHFEzObHl9f2itwvQLmKUkIVa+Z2Qnr0NtrwSwrBZtUofhRzP1r1h/wyklyk5ECybEbk8+veL26kU1+7Tk/aVNHvX3t194rTqWqlptOE0AWSoN/wAnL8rjYQsLqJ9QVAfdgfE3T5RqVVRgpLlKUgXJt8h+UIFLWJTPqE5jlUCAQA5LW10Ha8D09zNuyMkeeI5Vpq2Yc8emf7lHBFpkrUyiSWd+hP8AWHeo4izJchIVa4+usZ/V0hKnSWIv0jtVQpIvcQS6kW857j6AISpXAHR8uY7zcWlqQXupQbtA2ZKXMlLCCwLF/ZvRxCvJqyrR4ZqaQqYlOWYUjMjMAQAToCx1Zu1hADQKiJ1virygzn54gfE0qACZyGY2UnQxFh9BLW+ZbGzbMDr6w1VdIfLKDTVknyi5Pc6N8hB6i4Ek/FMzfypLD3FzEPrq6avGcH0H9TM1GkX3gfGfzz/qKVLRGSn7s5hre4f0Dh+kF6DFJoIKFqb8SVKLe50MMdRwdJKSJIVLUPxZlEeoJ/pCvimDz6Yu/iIJ1T+RG3zgOm1y3HCnxfsT/UBbQoHHUeMA4oQs+FOAlr2KjZTbA6P84YpgBtmD8nD+3aMXlYslss0EgGxZiP79oJUOJqTMC5UxK2/DM/rr6xojUsnDj9YsdKrfCZpS8NinMoeQ/T6MV8P44lENOQqWefxI903HqIOUuKU874JktbclA/KHEtVvhMUepl+IRaqsJmG7BQbQi/ofU8ooTcAKkKzkpSUEskZmLkAFw46MLOLwxzOIDnySZRUp2Gc5fkAbd2iymQEygJxQVqOY5bAnW1zp+lokWqTgSPdtjmfn/HMEm06vvEWIdNratqPq8V6Fa0k+EogpIcjQ6C4Ot+cbRxZh0mehayJhIS3lKlAACzpCC2u/fZxkdFJS60pUy0qsq+VQ1CVaXbfWx1ESxBg2Vvih/D8eKlAzygBtQghzbqR7wW4QrwlGY/iKlEH+Ikt6AgekLFXO8VAGXItQYZWA3Fx6Hk8V01hQSC4YjypYBtC9tTzjP1NC2JtE2/Z9dvxWdHzPnNGqsaRLDhgdT1MLX+M1FZMKKcpTlDkqOoduR36bQrY9NmgJKnyqJZ2fVrt+fWJcHxSXLQAZkyTMTmHiS0JVnSSDlUCoXBFjyMD0vs6tPE3McufYdojktCwWysCbmzDl39IkRh61382jFgW6a/VocZk6mC8gMsrdgHcv9CLk+WCgZdD7Qo91ncTXZ6REVgq2Gtu36RyOHphZiTyJa3PaHCUlIurQGLUzDkTUHJyuxb8oqrXEZzJLoDjEzqppJMp0qmqUvzeVDMOeYsyfzgRVVagBz6dW1YXtBPiHBFUyxkSVoUWa5Z9jz01PqecVDw8udecsIT+4C5PcjT0hoXIFDE/n0hFpzyYCXVKWQlIzKew1bkeneCeEcMkzAufcm4A0T6bw00GHSEJUhKQVFgCixHXMRc+kEZdGC+xZio9Bqb3/ALwF9WSNqcZhNijucIlBIRLlhyzkgdYmmlMk6ZlkXHLv+bRxV4h4YKZQI0GdmJ7BrWhZrKvIHc8yT/3AguZGCZHjOJzZq0y0JK5iiyEJDudu9t47ouAkSgZtXNVMmK83hSCkJGpYzVAhRtokW53ePcJzz4FTXAsvxEyEFnKEkZ5hSGPmUMqQWPsTF2oqE5H8UkZQhSVKJJZPlKc4SBmLC40LjnGioNK7R2e5nanVtvxWcYl1OG0KUnLLnoNnaaCv4gn4VJKXvoW17sr8UcLqMubOpVmcmX/mIKQmdLH7xSLKT/Enno14LyqlBTKIJlgqBLEfhUoHMTdPlVbVurwWwXEimpK0pUw8oQFEgguVE7ZSwAfkO8clhDDcIJNfeufFnPrMioZjAcxBekxMovY7sebFvzg9xDwSPt06VIzfGcqRlYAjM21gC3pAHFOGamU4KW/mBBPbUH3gj2Us+0nmb2n1YFYBHlHDgGelMpdQohSyohROoAGn6+3KHTD8UlTkpUlQILix5WhE4MpkzKMSgAFlS87jzOS2xH4Wi7wzhc+RPnBSUJRkGViGLWcNoW59I89rKa3exieQeB8vz+IJ7GZ1BXvz9I8zVtvrtA2vq0S0vMfK7MASSWLAAR8n12UZppCQAPrvAZJNbNI8yJSNCPiUXvqG0Bhb2fp2NysOgc5+krbhKyD5ynWeHOOUSACdHLqP+lALe8DJ/CimzJRMQGdwhbM7D/qNVwTCZUofdoA6/iO9ybmDDR6vezef2mT7xVPAmEy8LngnwpwU34Tr7HT1ipUVE1H+bJf+ID9Y3DEMEkTjmXLGb94WVo2oudd+nKEzGsKXSquc8kmyyPhvZK+e3mgO0A5dcj1HBh1t3cKcH0PIiNL4hSRlMxaej/8A6BMXqYyJzBU6aVGwGhPQFN9YKVPDsqoBIlgKGoH59jE2B4XIokuHzrVlK9y9sqX+EPYka89GjU+7qQMGPPQk1OzsV2yvL4dX+CdOSTzVft5rjsYG45wcqWkqloJsMyUkFStSFBr5gbg73EN8qWkr0sCSBYORZ3036R6cqbMSQkKSFWzEDMnq4/R4z09oWBod6FYYMy0Imy3SrMFIULEDNowP/XOPlSmYsB7DUqJ9Gdrj3h9xPC5dQyFq+8SwTMFljdyDc8iH2Bs8ZzWonCf9nU5mBQSBfe49GLxo0XC7nzEZKUNsL9r18/Sd4xdCUkuq/swCbbEs8BVJUn4kkaahvrSN34awSXTSB5BnI8yyLk/mB0iGtrqOeMswy1lJ3SC3yhNPbIDFVQkDz/BK6pwzbs4mXnH1onJmEvlUCQ1yNx7Rq+FcQCZKSXCknQ94W8O/Z5JlpCqgmas7OUoB7AuR1J9I7xbC/BA+ypASNUJDDuOrwfUNW+Anf3iiD1jLN8OY4VcdYsUifCBEssFa3Jf1JMZyjHS9iyhqDYj0gsjH1EAFnhT3RUc5hiuYdxOY6SDf9IXqav8AE+EuotbflpEGJY+gJy/Eo7JN4v4HS5JedISlarsPwjYRUVYXLD6Qqt6QxR03hp/jOvT+kSTJwCRbTpv/AFimlRcAlyetoirZ4SFCxVZydE9jz6RAHMgnJlfEVk3WyQBcnRv5RqenWEHiatzKyIUopFyTbW7ezQeqDNqF+FTomTl75Uuz7k6JHUsIO4V+yKdMY1M1MoG5SjzrPdXwg9s0aWkpwdzQOotVBtJgH9mOJyiJ1DPISmeUKlKLhKZqdASLgKDB+jbwRq6KfJmmWtAQoqLC7BLpa5DTEgXBc3Ae7iNGwX9ntBTAZZImKDeeb51ON2PlB7ARzxfMXICVDIuSo5VImJCkhV212IcN06w3cA3MyHAdvDM5qKvMM0uYCXQpsoykp+FlF2IQzglgx2DhpwOhMlCamoKpcuWhz5m8QsCyUgsAWCSPh8oYbx3KxjKHCKeW1wUywGszh7C1u0KdTi6sQq5clUz7vN5lk2YXLbaDaFyFQbj5S9enLHmOXCUtU1U2rmDzTlEpHJL7fl2SOcMsySlQZQCgdQQ49jEcoIQlKUsEgAAcgNAIlziPMWWe8sLmaR+UAzuEpHieJKBkr3yHynoUm3s0J3E3EEyVMXK1yFhN200bltycRoWJ1fhoKt9B9dIzurQiYpYUB5nB7ENDWk8bbrBuAhVZgvcXMJqZlVNXMnLKhKSpSU/hBAJFtH66xqfDVGUyZaRsAbF3e5ILd7i0ZJwdO8OpmS1GynHdnB+R+UbNwtVZpXhqIK5VjcuQ3lV1cN843XQK+0dY4itzlkBjFI0ETPFVM76+tNY7RN3a0WBiREneK1ZTpWgpUHBF/oXjtK/rePub/qJzImaYXWeBUJQraaJRB3SpWVPsb+giwUHLLIF0jKUq1dmBL/jG/O8K37RasonKKD580tiC4cX/ADIhhOICpkeNKBV4g86EtnCvxFI3OZ3Gr3DvZXU6drEBXyPX17j9VgVhnzEs0E0rR4hH4lAMCGALXdmdvnFqmnMMiTma91XAJc9xqzdoCy6r4JYZgCCDdL3BHVTkne8WKepBlKkqDkhs9kqDuzHmNHGhEZJTk+UcI4l+qmS1lvxII1Iu/Ln/AGMAavDpf2+VNNyiWoDkb+U9WCj7iJZVKc4mICUqSGOX4couM+jN+8Wb8wE7HAqpJT8CRlT1uSpXqon0CYYqochip8sfv2JRnUMFM1CnqkrYHlf+sLmKcMqVaRlSl38z+vp3ijS4szF4sTOLAk5XvrfQ9jGfXTdW3/jkXV1sPF1GuruTa4Oh6Qo4bxPKm1X2YA5znBHIpBN/aL8zF0qD52P1uNfq8VaSbT+OKjw5apwdpmXzXGUuRra19o1ktUZDD6f7BGlsZErcScOy5k0OySUubb/X5xmuO0xlKyhRIL7nnGnYrXjzLWoZjYCFTC8INTN8ZY+7QcqH0UdSfrl2hnT2leW6/MQrJlcSnwvgpI8RYtsIdqOmKxmJKU9bOP0j7KQHYbaaRBi04lgzlv8ASGa/KF7LWtYsYQDACiWanEgEnwlaWJGvWFHHscyFDJBZQJSfxsdD0OnrEtbWFIcsLabnsNSfSE+qmrWoqKSC9gdRDWloyct0JR2CjC9z9TYP4XgoVISlEtaQpIQABcPoN4uRmn7FsfMyQaWYfPKcofdB29DZu0aPOnBIcn+8PHiYjqQ2JJALixptJUSwkKeWpnDhwHDdXAixMq1KU2gtb+pgZjmOokJI+JRdk8u/SAvaMQldZ3DHcxqTS5yzWiejosk9KrgAKf2IhkwigUVJUCEjViLZevfQQRlUqZpSpIMoS3OZhkYkvrv5dDo94y31XY8prAAGV6TEsoZxl2vp3P8AWKOK43kmhlsUjVJLj+xi9W4XKXLXMAKVJLFh5VDZTbAg/nASdgiTf8oXqrqLbjDbyYSVjfjywSQWcHKT+sCq2vRLSVHbT8hAzFMVTIUJKGGjltCdfYMdDrACfUrnFQCc7NfbZnHofcxp6bRjg9LAWPPSJh8TNLDqP4tEhy8MNDxXOplIU6VEFsxf4SHKHe47ux0hSmz1pZiC9iANLAFx8n5iLCJucBCXCGZRN2vry5RqNWDjIi645E3HBeNJFSsS0EpUoG0ywcapDEubhveGKXNzCxBDm97sRt6ax+ecEqjLmBmBIABa1yE6A77/AKw6rmVyBlTZPLMba6MBzPvC7UtnwjiBdFHniaiqqSHcgAE3JHrAPHeLZcpBEtYWsgs10g9Toew9WhDXVzj5ZjFWwBKvYKeLVDgs5V1D1X/+R+sBYiv/ANhx+ekslO7rn89YOVQKnkzppLXIfVR5/wAvL+ggbhsifJmnwLyyfMDZPd9jDnP8CSPvV51HQa36ARBOqJix93Jyp5r8v/EB4C/tABdta8epjiaFmO5z+0hVjrHLNSs2BIIJHIHMnf1eKc3imiljIZalF9M00l+pK/1i2vAzM80+Ys6fC6E9NCD7mA+M4ZSoXlKAVb/epzg7Okn9TEUXVt2uT58D+4HV1lOmwP1/qQ4vjc2cPDSjw5Q83hoA8xfVYsW1N7n0uuz6hIYlI2uTvszk+3zjqoQjIp8wItmKtbltf6xSEkrSrpcEkP6sbaa/nGoMMJiF+cy6iuUbB02ck7fP5RFOUtemx31/OPC7BSSFgAvYjXvc3I0a0fBVsSztdrtu+yubxHu1HQkG5z2YSm1a5alJzOHsSNRFdeLkFyvTQB3j5iOIFTgCIsGwQz1us5ZafiP6Qsla7dzjE32cg7V7hnB5a6wgqdMlJ8yjqroOWl4cAoHKiWyUIcADn19PzimVFCEy5KQJaWf9SOtvnE+F1aJIyTviBDc1ghwp9HsxHQwhawbrr0hckd9ywKV7FRF3cd+ekL/FuP8AgJMpD5yPj5PsOsWeI8YWk+fypaySGHudbRnOKYj4s1ybA2EG0mnNjZPUHbYEXJPcPUNCPAE9a1ZlLWNAo5UIzLVf+JSAO51gXSErUcyykAEuxO1g3e3zibD8VMtgUImJBKskwOlyGexBFuuw5R9w6plGcVTXQgklpYYA6gc2jS/SGxz8XEKYJXzKOrlqPlUnKog8lAEpN9CD+Ua9RYsqekTACQoOCqwPJhyjG+HpCaqtAU6k+Zagou4DAAk63IjZaaaAnSMf2jqTUQqd9yGpVzulaum1RDo8MdnKvQqAEKk9JMz7wEqe4WWfuTt+cPCFiBOOyApCiwKkglPpdoyU1tjMA8utSjgCVaihXNl5TMyOAVFAcu3P4QB3ieYhZlBJypCRclglaudiXBMBqCrnTEJmKJSP/WhY+J7A5AxYO4fkO8FKSqCvMoZVKKky87FRZ3UGfVrAQV1K8H1g51JUsKsE5QnKoFd8v4bNZmOt/MYXOM8YTJlZZagZpcMl3bnbS0HqZIlsky1MH+8ysQ9y73UCYp4jgMpQUlKkJKhZgAQk3Vl2cnftyglDotmX6/O+5Vs44mSTypfxEXGZye2+r6do9SVC0JJQw/evctu2+vyhg4h4ZKH8JBIG+bMf7QuSKdLELzJvc8ulxq8enptS1crEm3K06XMAUFIJTmLKd21d35aR06kq1dKnV5RtvaPeIWIHnloI2tbpFiUklQZBClJISEh3N9oKeJKjJ4MgoZyguWpIPkU4Icm1weja+kaxS1S58qWtRyApGckMH6P7+sBcIwSSFKVLlBStSV/Ansl797QTJQ7zFKnKGiU3SOmwEZeo1rN4Kv8Af8/WO1aRcbrOZbp6hCXFNKVMVus2T3zHWOJ0qatvGn5H0RK19yL+0R5qmaWGWRK56rPQbesSpnSpAZLqWd/iWr119ucY9hIPHJ/c/qZooABxLFJQoR8KAk8z5ln1LmJJ9QiXdR/UwPmJqZvwgS0lw6vXbU/KIJmFSUeafNKzuCWT7DX1gYrycuc/TmcSJxV42qaSiQgq66t3PKFuowFUsErmEn6eGOfjIbJTSvVmSPU/nAqooVrdU6aP5Ulh6qP6D1jRoRx8IwP5mdqdXp1GGOfl3FsIUTlACVEOnkRufePmQkGWsHKrcM6j6Ee/ygvVT5IbNMUoAMEyksG5PckW5x9kVVOjzJkzHOpKR+a1D8o1lPHE8y7qTlRAUxCMwQC7BiASWOg+WrCK/wBgW9gokD4kgBxyIeGPF503KVoK5UoakpAD8nAb5wuz1zUKLKKha9yz3Ytf3gqhvKQoPcaUcPKLnKwGpMGaelCEiUkG+paGj9o05MgSJaWSFFSj1ysAPmYSp1eG3dWrepfsLe8Z+tZt+wdCeg0a+DefOS12IlKPuVWuCr0awa192iD9n2LJQqepX+YpSQSbnLtr1f2EDK2qdLa6nrq31aAFDPMuoBGhLK5Mfp4ivT762XzkatvDibrKr0TQxSCORDxzWYTTzklC5aCltCBb+h6wrUGI+GGdjzgtR4kkgub94ydpDTLyZm3GvC/2RWeUSqUTodUnvuO8Knjxr3FE5EyTMCjbKb7izvGe0dXI8NpiApRF1NpbQAMNWvG3odQz1+MZI8/WO0bn43Ylj9n9aET1vqpNuVi5+ukaVKxLrGNCQtATMQ483lP6Q14bjJdKZgyqOxhf2jo/et7xfzEf0lm1djd/9zSKXEI5xGr8riBOGupmBhpp+HfElnxHBLFLFilrv3jIq0L2PhRxD26iusZJi/SJ8MZlE5zufj9BokR3MpBNYKSAGABCiMqehysNNr21tElThWRanPiNqQ50+rmOpVMFpdT5eai3o0Q4KNz3AhgeROFyUrQQhyB/7FKWXOwAB80VajNMRLzS/ENwpIcEKG4bTc6wUVPAUkygShIKS1gOul3j6VTM7EpEtifKny9X9/nFQxGJMWajD0rPlUtBLAlZLchfcfnCvi2AmTLNQJwUnMEgAEub5rbEAEw/YktpaloSLsApf4v5RsBGaYjNmBbKUwSScv8AMXNtNh7CNv2ZYWyD/sVuUk9wemcn4QtkqCnBGjkfT9IaOAeHPtc7IJjeEAtSixsFAAJHM87gN1ELPgSyCEq5KAI3uSCdvrWGnhSZPTnVKAlkpEsqFmBOYh+ZZLtfTR407XVVJPUqisTxwZomIyqOQWLzpgsUvYb+Y6J1016QGn4nnLS0ZjsmWnyjuo6+paPlDhAcFWeb0CTlB7frB6mwyazJQJY/iufYfrGJY9lvhrXA9BwP1Pn/ABH1FdXidsn1J+wglVKtSXnLCEfuoP5qP5CK0/G6WmDIAKv4Q6j3OpgjiuG5bLzLUdEm6j2SLAdVPCzWUqEfEEv/APzR/wDZQur+VLCBDSgcOf0H5/39Yrf7VVeEGf4Eq1PElRPJEoZQNSA7dzoOzv0iuMPnEZvCmzl/7Uj1JH1tEqZdTNAKB4MpNgoD5ISm5PZusd/4PPKT5Jp6rPmPubdgwh2utVOAAPzzMxL9Zbb8R49OhBtQqqZmEob5du6iCPkIoLmSk3VMK1fxEq9gT9co9UJqUqJShiN/ES//AMoK4fjExSfDqpdjbOGLd2docAwOf4xEyfnBCKzNZBbqwAPreCWHUk4HPKmU+YblYUoe4LR5eESwSQnPzOw72t+rwdkcE1s1AVLMpCDoxBB9QYKhGcLIHyg9WJ1i3lTKhJSbZcssg/7pYYdTDtgHCwmU6RM8MkGypZSpTastSbEgk89YXh+zuv1Hg9wpn/4xpHBeDLppGRaUpJIUWWVXIAU72GgsHGsFTdnmETdnmVuPeFvt0kBJAmyySgnQvqk8nYX5iMjXw/UoUUKlqKhbZh66R+hmgXW4UlRzbxNlKucmP06lqxgTIKPhIs8zXkNPUx3M4JznyiNVRhA3i5KowNBFlrC8CVe4ucmZHiWATJEsKUCpoW6fHbkJS5HUf1vGxcdU6jRzsqSohDsNSHGb/i8YyMHm1MpS5EpgHJYMHNgE+kK26ast1C1VBkLk9QfWYyqYopXZH/y6dukcV1ClcsLlSyAkOVHe+oHKLi8BnmUUfZ5jpKS5B9WfX0j5VTZrGStOVSgEupwEgekcqbB4RiPoqBdmc/eRzKAolImeI6kgK/hSToO/9YI4DTLmzZXjlITMKS+pBewfUEkN6xDKwfOPCE3xCopSCkMHOhvtzg5g/BtcmdKQqWAglJMxwyQC783DWHWOAJGRzCu6odpOOPz9RNTwvDmbysIuYrVJloyElKlAhJYs8E6dNoixCgTNSUq9DuDzg9qMUITuY6uN3PUVD4kuXlUgMWJWm5I1bXT0iGro5ZAUh2V+G5IOjtB+noEtkmLSQNPMxEQrwpHijLZOjkv6DrHnrdO+zgD0wTyDnywOvnmPrcu785gZNItIOQ6fuqcDuDdo4GZyFosLuB8T7+xhir6GWlQypOc3ADt6iI0080aodiG5W9YXs0bI2wDJHmMn9+IRdQCMn+Yr1tP4hBOhDJGw8rtb6tC7xJwhOYTJYAOyj8JB2fUevpGirmoyqC0BKiXsGYiz+0EcHqErTkFwA12Y9Ib0aKLNofB8vr6EfSUsuYDOOJj9N+zWonKcqlISpjmClE9bMHI68hGr4Lw3KppQlSgyHzF7lRLByT0AHpBqXSpSGSAByEdtHolGBz3M57mb6SomSgECPVMxKRqEj97f/SOcfTOY3TYv39mipWUrhgAnTM11tyc7wtaxwcCRFbHVFRyS1CUlXxKUXmL9nV6Bu+0BpMmWFeHKkrmn8RLpB9rns7CHoYfsmWEIP+9f8x2EXKTDAkWYE6sG9Og6QpTRYXJzj1P/AFAsIn/4bWzAyESpKdNdB2Dv8o6HBk1nXVzCf4WA9rw9Jpo8aYQ+mmrXykbREKq4MlqT5phzc1JSfchj84XarhxEs/fIIToJqFKKByzA3T6xriqUHW8VKnD3BCQkPYuHHtv2ifcKPh4+37SpQTNJPBal5jLUCQlI1CkLBBZwdfrpAsUc5Kly8pQuWHVLCiFtq6XBCgRo3tD1MpZmHkzEEqpyfvUDVH8aeg5bdtLXE2BfapSZ0hQM5AzSlD8aTfITyOz6H1irVg845EEUB+sR8IxCUtv/ADaiS+hN0+6SPyhvo8IqpgeRifiD1Ld2XaFXgirSKoyJiAqVUu6FpcJmAE3B0NiPUcofJfBFKFlQQpDjRK1BPs9vRhEoAwyJyLkcRnjzR8j0Hh58yx7LHo9HSZ4oiqcORsABq0fY9HScz0yhQdUiBGO8JU9UGmIvspJY+4j0ejpYMQciDuHuA5FKvOlOZWxUXaG+TLADR6PR2AOpzuzcsZIBHiI+R6IlZQmYNLJdj7mOKnC0hHkcEX117x9j0LnSUEHwDn5Qotf1nMlcyYgFKgCLF2v1iWno5gIKphPTb5x6PQvpqFsrWxySfqfL5Zl7HKsVH2ktdKUoMkDqTHNDQBF9T9aR9j0M/wDHQ2e8PJ+30g/eNt2iXY+GPR6GIORXcescIWHNo9HoCe/rLyYJjoCPR6C4g59j5Ho9HTp6PhEfI9HTpXqZIINnG4OhELXCoMibPo3dCGmyektZLp/0rcCPR6OPYlG7EC8b4QmRUSq1NkmYhSwNpiTmBH8wBB6jrGjqLR8j0UQeNh9P7kLwTP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804988"/>
            <a:ext cx="4810125" cy="377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7" name="AutoShape 6" descr="data:image/jpeg;base64,/9j/4AAQSkZJRgABAQAAAQABAAD/2wCEAAkGBxQTEhQUExQWFhUXGBcbGRgYGRseGBogIBwcGhocIB0dHSgiHB0lIBwcITEhJSorLi4uFyAzODMsNygtLisBCgoKDg0OGxAQGzUmICU0NDQ0LTQsLC8vLy0sNCw0LDQsLywsLDQsLCwsLC8vLDQ0NCwsNDQsLCwsNCwsLC8sLP/AABEIAMcA/gMBIgACEQEDEQH/xAAcAAACAwEBAQEAAAAAAAAAAAAFBgMEBwIAAQj/xABAEAABAgQEBAQDBQYGAgMBAAABAhEAAwQhBRIxQQZRYXETIoGRMqHwFCNCscEHUmJy0eEVM4KSovEkQ7LC0lP/xAAaAQACAwEBAAAAAAAAAAAAAAADBAECBQAG/8QAMBEAAgIBBAADBwUAAgMAAAAAAQIAAxEEEiExIkFRBRMyYXGx8IGRocHhFNEjM0L/2gAMAwEAAhEDEQA/AEHE6QoJXLSMqr5QLJBN+guDEP2MzEurKlhmSkal7ADck9Hu/poE/D0qlkBT5XdadT5dAFcx6W2hCrRLRNVLkzAQku4u1i4vZ9rc4TDZkyzh9AJT1WswECWm5ALMSXcksCH2v0Mdy6EzCpSnSsm576A8n9dYmwnG5C5UsTgHkpYBvNZ2a7O17nYjlHUyuplzU5ZrShlLLPne5L2szcz87AYvuOY9QExzCgpPDlpKRZJZQZw+5fpBasnplS059SlPlFyLeU6a9HFiIq0P3+aXLkrWnysWYB3dTmzWYARLinDdWpKimbLQXBJOYrY6kkbj93veAtYinDtiQ4OcoJVXiQppUyoIOdXwILg6NexDl/hhVoMfSElM5kzCoqJUm5cv8TW5Xhymfs/KJczLNVNWuagAq0AcJUVMzlIKl2bSK9PgdZLF8uRRci6pgsC7MACzeW+g3i9eopIwpgXR+yJ1heMDLLUFDS+Xc8y3Y+8VuL8UnLBZ8o0L29fR4tyeEpc1aHKkDchLL6ZlbE9eloN1fBctQCSl5YZ/Ot1bM72MBfUVq3rGaqnxzxMlTia1Oi789WAud4kmTVPNUFqupgE3a4JJY2GrE8jrGpYjwRIyEykhDoKScxKkhhYZnGw2jOcT4Tmy5yJYUCFqbxCOersOT7h+jwWvU1OcdfWK36azO/uX+F6YlNRMvmUDLQfhfKnMfRxru8CsaX95LlpSEMgAEXJJ3PqNevSG+ZhpkTaWSCVJHiOrmShVz7mFri+gUFAgOzszORmcB+VzAqbw93J4PX2/r+ZSzIr2wV9jdCkg+ZN7sxNgLX15DmOwuIQpaFrm5SpH4WChu7nQPfyi4DPAZa1ZfOu6spSBqBmJPrY7207WpyElRUFK2Ub3fe40VqPUc4eZT5n+Pp94riMS8amEJClpynKlJT8RUXYBnABtcgNZugKqE0qUopFsp8w+Mi+XcsGPIR8QRlUMxcnMFHbVw53ZTOIr0lQQUpyjM5ykvzY78nLtqTFEr25InYhSZPUlIKMiwUlTeYqG/PR/a43vTwqvHiqEtCUZiM2dV2F2SGABfa+uwiGWpRWlYdaswGVz5n0Ta9y7D+8MGP8ADq5SVVCJSwmW7rCXHIv0vrprHYVfCfOSEJ6E+5mT4a05U+HowdmZ9x2flFCvkIlICkKIchLFQfm4vcODro8UP8cV4hV5SCR5CQwtfKRpf84KVRlTkqK7KFwU2Gt0s/XVtohUathnoyuMGVKer8rXd316f3MWE1BAJzXAcdvzeBavu1AG4Oh39fce8fJzhlMSCkjS3IPDeJfAjHgdW8+UQ+uVwHYG2/IEmNQoaCWUKMpXnu6lF1e+3pGVcHUhWsLI+7TYahz0O4F41qglJAACQBtGJ7Sw1gHoJqaNdiZx9IEo5q5MwhSFBlFixY32Ohg9jOG/apYKCyviSdux6QSSA2l4llSLcozscxo2DEUMJx8GdLpiWmAl0k3DC4/WGurDo7XinVcPyFTkzzLHjJ0mBwrQi7G4Y7vF26esdYilcL+H5SEfxbpSlsbH/rrHyqkJe8SVEgbFjyiFEhSuR9YSAZeCI4Cp5BmN40KpawlasiFE+Yaf6iL35Rfp8KoZcpSVTRnI+IkOOo/PeK9XjOeUoqVlUGUggBiobENcQNwOdLnTUvLAW7qygAHmT035R65GcoS3GPSecFgA5E+UvCql5lyylaAbEuH5Qc4dlrRNlCXRycy1spZzlr6uoFubJiHEa2ZNnqTKJSkBm3sbaWg5wUtaJ6Jc0pKPDZJOoW/PZ2Y83HSB23ttJP7SldxLAeUfEjKVG2UgM1mOpH5l+vS8c0nMog6BPRwrQ/7r+kRmS5s7EEN/Elin8iIoSKgglK9ElUpfPZST/tzXjzJLOSxm+igDiF5dTcNosg+6M36RMtZ817gO/wBbsR7QMWD4ydGYkX3A8wbpmaLNKoKe7OEKPUAJI/WBkYk7RLVbU+GjMhnJuf1ilQ4h4gUhR8w3+t4u5AUBDONPlf8AOK8qXLlES0kBWwOv13h5SSoJlVxjEoYepYmKfMUkD4ib9n+rQOxKSrxFFX+WTYEk72I5QdxOaUAaE6l/yipizLOZI0A9LCJzCDk5g3hxP/kkTfMPDOQm93uO7fmYLzuGpU11EKWRolHuHLH5DeF9UtTjw3K8wyjcnb3dvWNGwXDjThSgQlUzKqYm5RnAYkddizOwOsN6KkWPuboTP1yBcEecyjjHgZ0mZIzSlhgZSg2YaEoNnLbEXYsYz5dGboJIIPwkb6aWj9M4thqagoUvzKlElAZkgndnuW5wl8U8GIqRnlsicNFNYs7Atdr9x8odu1Q0zqh+E+fpEBXuHHcxiTJZXmsWDhiH1zB9tr6COpVBMmrQiSM0xZZITqTqwfYC76MI7xSkmyFmTNQpM276kKG3m/EnX59hpH7GsIYLqSLrdMtwLJBOY+qgQeeUQ6XwN4PcqlZZsQ7wV+z9FEgzpwTNqCAW/AhTMMo3Vc+b+Is13dqCjCZeQsXF7WL62iaUHF+b/OOyGLwtZ4uY4uFG0QTN4dkglRlS1DkUJJ9C0VK/hijnIY08sgiykpCVD1SxEMpgTWKUglmyn3eL9Thz3MU444Z+xzkZM0wTP8tw6n0KbD4rju45RaOEopwypf2ioDlYLmTLUEuEMP8AMXcAqPlHI6w/cWSh4lCo3X9oOR/3/AnZW/1hBjPPCUlL5lqK0sS2UMAHDHKpiS+YDN1ixsO0Qul0lbWEny8pdOKz5CiEHIlZBGQFCRqcrJGovZgG03MXKPiSbmDTJisxJIUkTAQBmJS2ZnvvuRtAjxg2VUwF1MFPmJABURqCnU+YK6F4nmzwjRY85WlRzMtThJbMsHKA7ADmWMLk+RmqVX0EdeFuI/HVkmJyzA4Cg+VRBytcBlOW3BJYQ0+OGjF6ZSQVEWW5SSyXu2QfDa4GVTMW1tD+vEiEylOVZpUtRN3JIYn1bN6wpqKVUblit1QDfWNBWPeIJ1W2gB6GBdLXZh+cTAvcQicwYQecjq5pN29orpPf0iWfMEVfFH/cRtJhR1FAzZU4LdKVhCUhKVZcugcnNb0G8BJciXJmrUkZEzEsRLU5ANy1uWosO0WZ/ERT4oQkMpIuRZ03+dxCpWT83wglSrltujDYX942dLQeSeB9YXXbSnu7ME+vpDS6qVKC1pXN82YB2zHZ3a2r+gveBicSU+XPMSm6ifhKr5gwDMeR2ilZKmUFKZmCtHJ3HLW3WLIw6bNBKiUsHSCLG+nQe8PBUr7mSta1LxNN4Z4sE+SkqIK0HzAa8gejs/qdoI1qcwXNl5WXJWFh7lSLy7b7ueQEZfw1RTZS/GWlUtCgxCkkBQPJx6jtDnQ1xCSHcPbqFBv6e8ef1mmFdpKdR7T2hx841UyEqEtZWLy1Hr58pB9gflFeRiAQhkhicw6gA5QL9oWaavOVN7JQkegTE8qfudhf8z+cJtSeofAA5jDIxFYOQ2TlcW31N/X5QHk1H3g56vt7wFRjyQryh2/eLt2ZLxJSJMz7x8qCd0kHqwd1fKHBQwGDINipyTG+umgtyYfrEFdiSCClLkttvAamrxLV94ncgPmyKu1soUVl+zwPxLFJiamanwFEpylpaSMpZ2NjlKkub6tBa9IzHniIWa9F4UZjFwXWhVWoKDBCVKvzcJFj/MfaNHTMChGOS6sKneLTrHi/DNlFQClANlIcty720Lw+cM42Jku7hQLEGxB3BEadCCpcCJ2Xm5t2MRqQpoGVqwlZ5G8SzJjwu4zXZZ4Sf3El/VX9IS9qeKn6GFoQlpDxNhcmql5ZiQW0OiknmDt+u8U+Gh9mp5cnNeXmSDuQVEpf0P5xbnzApLux5wiY1jcyXMOVKipAzeUEgh922eM3QPaTsXr0jOFU5M2OUtRQFDUtFsrdDmFrgnFhVSEzSkoUQAUl2DasDDLVKZMbik4OYJhzO5KrRDUJBLGIqckx8mu4i4+ESuOZl37YcSmSamgKc2SUpU22hIUm38wD/wC8QRxTBU1QFVSLDzBmyFRyudVoc5Eq18pAuSxDtB/jzAxVSACLoJI9mP8AX0jKcGx+ZQTV00w+R3Tyvv6/m8Xrwy7fSXDNWd6mEKxM+nH3yJoUkMCWZRa7JUEpVYlzlIYFiXtUp5qMrJKgcrtcKSSCRkSx8zuD5WYbNDPTcZpAsogckqt7R9m8fpFpZWpXJJY/8Yn3I9YwNax/+f5/yCsL4cmZRMqSZMtGYla0ZZpDucqVF8xN8x8ulzcHmq4k8SYVAZRYJD6JFkh3uwEUscqKmrIGYy5eqhzvu9z25x3R4PJlgfiVzXf5aQG5UIxCoLbDlhiFsLxUBRY2J5/36fOGOViYAcnn3hPmS0/hAHb+0RzqwpQpWZwi5G7aOOYEINTk8QrVEDMbZ2IJUPKXaKYrH2b67wAk4pKULkuNG/q8eTiiEhtfWKrU3WJTjyg3DeFp1UtJUVIpyHKwLOPwpBOjk301hqosDp6eVMloQpQmEpzqHmVZsqS2mpYd4NV1WmnlZUJ8gsEpGmwAA2EC8Jxf7VmlXl+EEuogXuwCfa7j84NZqHsJA4AmRZYznMzbFcGqJE1KZgV5yAC7g3e5BLHeGKml/wDkSkTlgIKSQB8RIIs52vBDFUzFTikpTMly2ULXdjrtz0bWAWJVMtVRKUEOzFmsW5A8nEH96bQM+kqzk9wjxTiozCRfKopGflu2msV5c9EomWFuAAQ5vq7P0PrcR8xuekedAGUMT0ieThfj0UyoCcqsyCkt5iE5krtsPMD1ydBFkqDjB6/uWrsKnIleVVpCWzDQDXsInqasqQoIBuCCo6CA9BOFnABufmYsorwViWfhPxNYgb6/V4AasNwOpoO5KcmVqCWn7QhNQTlsRrr+G42MOuBhVX4qgQnIpiS5JDcnbk+u8AMbEqWozFMAmWEhyCSB21Pa14f/ANm+GCUhSyHUtRa1wOnfX2g9mODM8uLGyYQwnCSleUEKAKCcwHlLPYgaXB0hkoqfwn0ckkkC313jmkUkkqKWPa46GLemsBVB3O2gdRW4m4YkTHnS5aUzQXUUgDN1I5/xawsYcnwqnceKHPdPlNuze0aYtAWCkWBG3KMj40rVSq1QFvCTYc38xOtth6QQMd3ylSApzH+pxAJYC6jtC1jvDaJ08TplROlzMiUZJOVgASRmzAh/NpA79n1eqcZ06YXKdH9kj3vDNSUxWVFw4dRJjK1ertW0os16dOmzc0R+J51RQALJFRIUcomDylJv5VpLsSNDoWOkUeA6z7XUVBUm6ZBKEgv+IE+7CGjiVSF08+Ur/wBiGSGfzOCg+hv7wo8DNS4hLd8i0qQ/I2I+aR7w3oXreokrhpS6lg+c8TTsNWmnTIQqxVmAG1tPkk+0Mal7QlcezhLTJmpN5U0HukpUCPnBilxtC0JUFbe9oZxiCdc8wyBl9Y9LmPbUwDr8eTJlGYpaEpF7m/oN+wjK5v7QKlczOEgIewc5mFvMdOth06wwmWHEVdlX4jNT46xFVPSqmpN0rlk9isJV8iYzHj+kkzkSpsojO3wjcG9uxfs8VOJuO1T5PgoSyVXWV3Ni4SLs3Nxe0Ln2tSWckpIBLb+uzcovXWy8y3vlI2g9+clwnBjMJzKKUDcXJ6D9TDXSyEpTkQAkdAxPUnUnvC9JxkpYZfKBpcEdoNU9RmQFJuHv35QO0ufi6mpRUgXwnn1heikBVn63gn9jSE5lEAJ1B3BFm582ilhxKB4jW7i/O2whZqqlUxbktmLsLJA6DYNAxgQ20scZlnEJgD5XAJLDcdzzaB/2thmIcCzHcHUHoRb1ixXoJBWzJAfsDpACfUEluZsIsqbjCbwF5kdKgImKSDZ7OLtt6wwpmSZQc3J6OYHyMO8eaVg5JdmOqlBIAfo7W7xPTcP+MgkTFIKVqSy02IexGhfn1i9rKTlmxjuY4srUEAR9p8TUR4vhTigp0CCoo0JcC5fmH06wCwXF5EyeGOUqM3yOy35EDoH9I1iaKiRZFKmcj+CYlKvZQAJ9oVOK6ErHimjEmcQQhaihSkqZwC3bYnpEnRpggTP7iyqtyz5iZZSxSkkk7lwQ3YC/eF5MxecTAxWkqDJ0Z2Le0exShWVFmRMYAqQrMlQ36pO+U+hMc4dwuV3Odd7j8PflFFqWseJuIQVM3Up1uKZypIyFSj8KfMlGjEn4VF7sHSLOTcQ44diiZUpElBK8qWNjc/iLnm5jqh4PW1kpR0e/awMFqLgqcFPmQAehNvWIOspUYSMLpWHcRJ+CTSvNLAynQF3/ACI+cBsSw2fLOZaSAfxAuPlG40/CQQM0yam2vlYb9dbj2gNXSJRKkJcoGYAlLAt9Bhy7QEawg5AzDe6VhtzFPg3C0qnUaZygtKxmKSAUvlmKSOrfoI1ulKZJCSLbNt9coxmtqzSTpSh8MtRUlhz25tcnfUxoXDnF8qoKc2UJOYIz6lQsQCSdA9izgxZ8uA8W917tihjvLnEupxkVv8omVOA1LQu1FQUsEK8vI262I0H5QMrcZ85S5dgxCrJJ5k9opul1qzGitxREtiTZ2YC+7QgcbUQq5qyF5HkoSFZSoE5llnfUONOY1j0zFpc1eQMFpUHUCSoG4N90n29hA/FJyxNGRClMpmAdx8v7OYA1rBtq9x1dIgXfZnEIcKYKmkQtCJvieIA4JA0LuAA/vBSdUsC1joRFCZJYqJOUpQFXNwbaNu8DsRxJSpKloXkWAQVMDaxJbt84Qeo3vuPZ85oGoVpkdQfX4ojxCZimKdBqfrvFeZUSpgCgohQLgkEF9mOkLipU8XUgq6g/3156Rak8RTEywkJk6s+UFYToN235bRr16NMDB69CJkX61lbkfxDmLzKmrlmX8eYp+FJdTaaW5achA+joK1ygTPCKTlOZieeiQp9Wf9QYOcATlrmISuc4ShkyylgdgQptQ/eNMo6GWklwkEDYDfTXWHK0UDGcxU6pnGQMTGK3h2bmHjVPiHUOheUe4AHtvFKXw5NukTJZTydiOTB7xutfTy1HzJVpdg/zb6eFqdgGZzktbYPfodu8Fi5UNyZk87h2cgKFy42Hr9XiosZfu8qn1uNVAWjWUYGAbKKW9r/QiCfhSlOFoQsNyuflFsAyjV+kx4qJV5ldyQ/s36RakVBlqzIUe9x8ocq7g2TMfw1eGvlqn22hTxDAJ1Oo5hbYi6T9dY5lBEe0tpUgZjLhlWFSklJvdw+jNm2tY/MRFVlCLsHOvMn62sIW8Pqyh7sN+vSLtKtU0nKHW9nPzhRkx9JqNqEBGTyZLiVUpSQCwSSTlJOZR2J7bCB1Vh6xLCiGJctySGBJ9SkesMtJghlqC5nmV127fW0FMJoftM2alY8gSJavXzKAPYpv0inv1rG49CCtLWDYsX6JWUJUDaLdTWKyi512jSMPw+RLAly0IAFiAA/cnf1iDFcIklsyAO1vyjFOvUvypxB/8EkYVuY/11WiUgrmKCUjUn5AcydgLmEHiCuqKs5EpEinOqpqkpWtuYJzAb2G2u0Bq/E582bmmrUWPlALBI/hTz2fUveI5awFMp2NnB62fntp110jfu1BPCRKqgDloYpcDpJQ+8moU2lwdNWA7wVl1tGkMVjbUFumgZusJq6xWgLP0BcfraIJlSHB1zdfQt8ozGq3HLHMeBOMCaB/jVMn/wBqB2P9BFer4pkoskKWelh7n9BCHMnAG77Hp/Y63iOWsebuzM7Pq5HT9IkaYCRmGsQx2bPOoQjYJYvyU5u7baRTqa9k5jY+m39tusVTPRe+ltR7fKF/GMS84A6Dnt7wVK8naBLgeZkHFEzObHl9f2itwvQLmKUkIVa+Z2Qnr0NtrwSwrBZtUofhRzP1r1h/wyklyk5ECybEbk8+veL26kU1+7Tk/aVNHvX3t194rTqWqlptOE0AWSoN/wAnL8rjYQsLqJ9QVAfdgfE3T5RqVVRgpLlKUgXJt8h+UIFLWJTPqE5jlUCAQA5LW10Ha8D09zNuyMkeeI5Vpq2Yc8emf7lHBFpkrUyiSWd+hP8AWHeo4izJchIVa4+usZ/V0hKnSWIv0jtVQpIvcQS6kW857j6AISpXAHR8uY7zcWlqQXupQbtA2ZKXMlLCCwLF/ZvRxCvJqyrR4ZqaQqYlOWYUjMjMAQAToCx1Zu1hADQKiJ1virygzn54gfE0qACZyGY2UnQxFh9BLW+ZbGzbMDr6w1VdIfLKDTVknyi5Pc6N8hB6i4Ek/FMzfypLD3FzEPrq6avGcH0H9TM1GkX3gfGfzz/qKVLRGSn7s5hre4f0Dh+kF6DFJoIKFqb8SVKLe50MMdRwdJKSJIVLUPxZlEeoJ/pCvimDz6Yu/iIJ1T+RG3zgOm1y3HCnxfsT/UBbQoHHUeMA4oQs+FOAlr2KjZTbA6P84YpgBtmD8nD+3aMXlYslss0EgGxZiP79oJUOJqTMC5UxK2/DM/rr6xojUsnDj9YsdKrfCZpS8NinMoeQ/T6MV8P44lENOQqWefxI903HqIOUuKU874JktbclA/KHEtVvhMUepl+IRaqsJmG7BQbQi/ofU8ooTcAKkKzkpSUEskZmLkAFw46MLOLwxzOIDnySZRUp2Gc5fkAbd2iymQEygJxQVqOY5bAnW1zp+lokWqTgSPdtjmfn/HMEm06vvEWIdNratqPq8V6Fa0k+EogpIcjQ6C4Ot+cbRxZh0mehayJhIS3lKlAACzpCC2u/fZxkdFJS60pUy0qsq+VQ1CVaXbfWx1ESxBg2Vvih/D8eKlAzygBtQghzbqR7wW4QrwlGY/iKlEH+Ikt6AgekLFXO8VAGXItQYZWA3Fx6Hk8V01hQSC4YjypYBtC9tTzjP1NC2JtE2/Z9dvxWdHzPnNGqsaRLDhgdT1MLX+M1FZMKKcpTlDkqOoduR36bQrY9NmgJKnyqJZ2fVrt+fWJcHxSXLQAZkyTMTmHiS0JVnSSDlUCoXBFjyMD0vs6tPE3McufYdojktCwWysCbmzDl39IkRh61382jFgW6a/VocZk6mC8gMsrdgHcv9CLk+WCgZdD7Qo91ncTXZ6REVgq2Gtu36RyOHphZiTyJa3PaHCUlIurQGLUzDkTUHJyuxb8oqrXEZzJLoDjEzqppJMp0qmqUvzeVDMOeYsyfzgRVVagBz6dW1YXtBPiHBFUyxkSVoUWa5Z9jz01PqecVDw8udecsIT+4C5PcjT0hoXIFDE/n0hFpzyYCXVKWQlIzKew1bkeneCeEcMkzAufcm4A0T6bw00GHSEJUhKQVFgCixHXMRc+kEZdGC+xZio9Bqb3/ALwF9WSNqcZhNijucIlBIRLlhyzkgdYmmlMk6ZlkXHLv+bRxV4h4YKZQI0GdmJ7BrWhZrKvIHc8yT/3AguZGCZHjOJzZq0y0JK5iiyEJDudu9t47ouAkSgZtXNVMmK83hSCkJGpYzVAhRtokW53ePcJzz4FTXAsvxEyEFnKEkZ5hSGPmUMqQWPsTF2oqE5H8UkZQhSVKJJZPlKc4SBmLC40LjnGioNK7R2e5nanVtvxWcYl1OG0KUnLLnoNnaaCv4gn4VJKXvoW17sr8UcLqMubOpVmcmX/mIKQmdLH7xSLKT/Enno14LyqlBTKIJlgqBLEfhUoHMTdPlVbVurwWwXEimpK0pUw8oQFEgguVE7ZSwAfkO8clhDDcIJNfeufFnPrMioZjAcxBekxMovY7sebFvzg9xDwSPt06VIzfGcqRlYAjM21gC3pAHFOGamU4KW/mBBPbUH3gj2Us+0nmb2n1YFYBHlHDgGelMpdQohSyohROoAGn6+3KHTD8UlTkpUlQILix5WhE4MpkzKMSgAFlS87jzOS2xH4Wi7wzhc+RPnBSUJRkGViGLWcNoW59I89rKa3exieQeB8vz+IJ7GZ1BXvz9I8zVtvrtA2vq0S0vMfK7MASSWLAAR8n12UZppCQAPrvAZJNbNI8yJSNCPiUXvqG0Bhb2fp2NysOgc5+krbhKyD5ynWeHOOUSACdHLqP+lALe8DJ/CimzJRMQGdwhbM7D/qNVwTCZUofdoA6/iO9ybmDDR6vezef2mT7xVPAmEy8LngnwpwU34Tr7HT1ipUVE1H+bJf+ID9Y3DEMEkTjmXLGb94WVo2oudd+nKEzGsKXSquc8kmyyPhvZK+e3mgO0A5dcj1HBh1t3cKcH0PIiNL4hSRlMxaej/8A6BMXqYyJzBU6aVGwGhPQFN9YKVPDsqoBIlgKGoH59jE2B4XIokuHzrVlK9y9sqX+EPYka89GjU+7qQMGPPQk1OzsV2yvL4dX+CdOSTzVft5rjsYG45wcqWkqloJsMyUkFStSFBr5gbg73EN8qWkr0sCSBYORZ3036R6cqbMSQkKSFWzEDMnq4/R4z09oWBod6FYYMy0Imy3SrMFIULEDNowP/XOPlSmYsB7DUqJ9Gdrj3h9xPC5dQyFq+8SwTMFljdyDc8iH2Bs8ZzWonCf9nU5mBQSBfe49GLxo0XC7nzEZKUNsL9r18/Sd4xdCUkuq/swCbbEs8BVJUn4kkaahvrSN34awSXTSB5BnI8yyLk/mB0iGtrqOeMswy1lJ3SC3yhNPbIDFVQkDz/BK6pwzbs4mXnH1onJmEvlUCQ1yNx7Rq+FcQCZKSXCknQ94W8O/Z5JlpCqgmas7OUoB7AuR1J9I7xbC/BA+ypASNUJDDuOrwfUNW+Anf3iiD1jLN8OY4VcdYsUifCBEssFa3Jf1JMZyjHS9iyhqDYj0gsjH1EAFnhT3RUc5hiuYdxOY6SDf9IXqav8AE+EuotbflpEGJY+gJy/Eo7JN4v4HS5JedISlarsPwjYRUVYXLD6Qqt6QxR03hp/jOvT+kSTJwCRbTpv/AFimlRcAlyetoirZ4SFCxVZydE9jz6RAHMgnJlfEVk3WyQBcnRv5RqenWEHiatzKyIUopFyTbW7ezQeqDNqF+FTomTl75Uuz7k6JHUsIO4V+yKdMY1M1MoG5SjzrPdXwg9s0aWkpwdzQOotVBtJgH9mOJyiJ1DPISmeUKlKLhKZqdASLgKDB+jbwRq6KfJmmWtAQoqLC7BLpa5DTEgXBc3Ae7iNGwX9ntBTAZZImKDeeb51ON2PlB7ARzxfMXICVDIuSo5VImJCkhV212IcN06w3cA3MyHAdvDM5qKvMM0uYCXQpsoykp+FlF2IQzglgx2DhpwOhMlCamoKpcuWhz5m8QsCyUgsAWCSPh8oYbx3KxjKHCKeW1wUywGszh7C1u0KdTi6sQq5clUz7vN5lk2YXLbaDaFyFQbj5S9enLHmOXCUtU1U2rmDzTlEpHJL7fl2SOcMsySlQZQCgdQQ49jEcoIQlKUsEgAAcgNAIlziPMWWe8sLmaR+UAzuEpHieJKBkr3yHynoUm3s0J3E3EEyVMXK1yFhN200bltycRoWJ1fhoKt9B9dIzurQiYpYUB5nB7ENDWk8bbrBuAhVZgvcXMJqZlVNXMnLKhKSpSU/hBAJFtH66xqfDVGUyZaRsAbF3e5ILd7i0ZJwdO8OpmS1GynHdnB+R+UbNwtVZpXhqIK5VjcuQ3lV1cN843XQK+0dY4itzlkBjFI0ETPFVM76+tNY7RN3a0WBiREneK1ZTpWgpUHBF/oXjtK/rePub/qJzImaYXWeBUJQraaJRB3SpWVPsb+giwUHLLIF0jKUq1dmBL/jG/O8K37RasonKKD580tiC4cX/ADIhhOICpkeNKBV4g86EtnCvxFI3OZ3Gr3DvZXU6drEBXyPX17j9VgVhnzEs0E0rR4hH4lAMCGALXdmdvnFqmnMMiTma91XAJc9xqzdoCy6r4JYZgCCDdL3BHVTkne8WKepBlKkqDkhs9kqDuzHmNHGhEZJTk+UcI4l+qmS1lvxII1Iu/Ln/AGMAavDpf2+VNNyiWoDkb+U9WCj7iJZVKc4mICUqSGOX4couM+jN+8Wb8wE7HAqpJT8CRlT1uSpXqon0CYYqochip8sfv2JRnUMFM1CnqkrYHlf+sLmKcMqVaRlSl38z+vp3ijS4szF4sTOLAk5XvrfQ9jGfXTdW3/jkXV1sPF1GuruTa4Oh6Qo4bxPKm1X2YA5znBHIpBN/aL8zF0qD52P1uNfq8VaSbT+OKjw5apwdpmXzXGUuRra19o1ktUZDD6f7BGlsZErcScOy5k0OySUubb/X5xmuO0xlKyhRIL7nnGnYrXjzLWoZjYCFTC8INTN8ZY+7QcqH0UdSfrl2hnT2leW6/MQrJlcSnwvgpI8RYtsIdqOmKxmJKU9bOP0j7KQHYbaaRBi04lgzlv8ASGa/KF7LWtYsYQDACiWanEgEnwlaWJGvWFHHscyFDJBZQJSfxsdD0OnrEtbWFIcsLabnsNSfSE+qmrWoqKSC9gdRDWloyct0JR2CjC9z9TYP4XgoVISlEtaQpIQABcPoN4uRmn7FsfMyQaWYfPKcofdB29DZu0aPOnBIcn+8PHiYjqQ2JJALixptJUSwkKeWpnDhwHDdXAixMq1KU2gtb+pgZjmOokJI+JRdk8u/SAvaMQldZ3DHcxqTS5yzWiejosk9KrgAKf2IhkwigUVJUCEjViLZevfQQRlUqZpSpIMoS3OZhkYkvrv5dDo94y31XY8prAAGV6TEsoZxl2vp3P8AWKOK43kmhlsUjVJLj+xi9W4XKXLXMAKVJLFh5VDZTbAg/nASdgiTf8oXqrqLbjDbyYSVjfjywSQWcHKT+sCq2vRLSVHbT8hAzFMVTIUJKGGjltCdfYMdDrACfUrnFQCc7NfbZnHofcxp6bRjg9LAWPPSJh8TNLDqP4tEhy8MNDxXOplIU6VEFsxf4SHKHe47ux0hSmz1pZiC9iANLAFx8n5iLCJucBCXCGZRN2vry5RqNWDjIi645E3HBeNJFSsS0EpUoG0ywcapDEubhveGKXNzCxBDm97sRt6ax+ecEqjLmBmBIABa1yE6A77/AKw6rmVyBlTZPLMba6MBzPvC7UtnwjiBdFHniaiqqSHcgAE3JHrAPHeLZcpBEtYWsgs10g9Toew9WhDXVzj5ZjFWwBKvYKeLVDgs5V1D1X/+R+sBYiv/ANhx+ekslO7rn89YOVQKnkzppLXIfVR5/wAvL+ggbhsifJmnwLyyfMDZPd9jDnP8CSPvV51HQa36ARBOqJix93Jyp5r8v/EB4C/tABdta8epjiaFmO5z+0hVjrHLNSs2BIIJHIHMnf1eKc3imiljIZalF9M00l+pK/1i2vAzM80+Ys6fC6E9NCD7mA+M4ZSoXlKAVb/epzg7Okn9TEUXVt2uT58D+4HV1lOmwP1/qQ4vjc2cPDSjw5Q83hoA8xfVYsW1N7n0uuz6hIYlI2uTvszk+3zjqoQjIp8wItmKtbltf6xSEkrSrpcEkP6sbaa/nGoMMJiF+cy6iuUbB02ck7fP5RFOUtemx31/OPC7BSSFgAvYjXvc3I0a0fBVsSztdrtu+yubxHu1HQkG5z2YSm1a5alJzOHsSNRFdeLkFyvTQB3j5iOIFTgCIsGwQz1us5ZafiP6Qsla7dzjE32cg7V7hnB5a6wgqdMlJ8yjqroOWl4cAoHKiWyUIcADn19PzimVFCEy5KQJaWf9SOtvnE+F1aJIyTviBDc1ghwp9HsxHQwhawbrr0hckd9ywKV7FRF3cd+ekL/FuP8AgJMpD5yPj5PsOsWeI8YWk+fypaySGHudbRnOKYj4s1ybA2EG0mnNjZPUHbYEXJPcPUNCPAE9a1ZlLWNAo5UIzLVf+JSAO51gXSErUcyykAEuxO1g3e3zibD8VMtgUImJBKskwOlyGexBFuuw5R9w6plGcVTXQgklpYYA6gc2jS/SGxz8XEKYJXzKOrlqPlUnKog8lAEpN9CD+Ua9RYsqekTACQoOCqwPJhyjG+HpCaqtAU6k+Zagou4DAAk63IjZaaaAnSMf2jqTUQqd9yGpVzulaum1RDo8MdnKvQqAEKk9JMz7wEqe4WWfuTt+cPCFiBOOyApCiwKkglPpdoyU1tjMA8utSjgCVaihXNl5TMyOAVFAcu3P4QB3ieYhZlBJypCRclglaudiXBMBqCrnTEJmKJSP/WhY+J7A5AxYO4fkO8FKSqCvMoZVKKky87FRZ3UGfVrAQV1K8H1g51JUsKsE5QnKoFd8v4bNZmOt/MYXOM8YTJlZZagZpcMl3bnbS0HqZIlsky1MH+8ysQ9y73UCYp4jgMpQUlKkJKhZgAQk3Vl2cnftyglDotmX6/O+5Vs44mSTypfxEXGZye2+r6do9SVC0JJQw/evctu2+vyhg4h4ZKH8JBIG+bMf7QuSKdLELzJvc8ulxq8enptS1crEm3K06XMAUFIJTmLKd21d35aR06kq1dKnV5RtvaPeIWIHnloI2tbpFiUklQZBClJISEh3N9oKeJKjJ4MgoZyguWpIPkU4Icm1weja+kaxS1S58qWtRyApGckMH6P7+sBcIwSSFKVLlBStSV/Ansl797QTJQ7zFKnKGiU3SOmwEZeo1rN4Kv8Af8/WO1aRcbrOZbp6hCXFNKVMVus2T3zHWOJ0qatvGn5H0RK19yL+0R5qmaWGWRK56rPQbesSpnSpAZLqWd/iWr119ucY9hIPHJ/c/qZooABxLFJQoR8KAk8z5ln1LmJJ9QiXdR/UwPmJqZvwgS0lw6vXbU/KIJmFSUeafNKzuCWT7DX1gYrycuc/TmcSJxV42qaSiQgq66t3PKFuowFUsErmEn6eGOfjIbJTSvVmSPU/nAqooVrdU6aP5Ulh6qP6D1jRoRx8IwP5mdqdXp1GGOfl3FsIUTlACVEOnkRufePmQkGWsHKrcM6j6Ee/ygvVT5IbNMUoAMEyksG5PckW5x9kVVOjzJkzHOpKR+a1D8o1lPHE8y7qTlRAUxCMwQC7BiASWOg+WrCK/wBgW9gokD4kgBxyIeGPF503KVoK5UoakpAD8nAb5wuz1zUKLKKha9yz3Ytf3gqhvKQoPcaUcPKLnKwGpMGaelCEiUkG+paGj9o05MgSJaWSFFSj1ysAPmYSp1eG3dWrepfsLe8Z+tZt+wdCeg0a+DefOS12IlKPuVWuCr0awa192iD9n2LJQqepX+YpSQSbnLtr1f2EDK2qdLa6nrq31aAFDPMuoBGhLK5Mfp4ivT762XzkatvDibrKr0TQxSCORDxzWYTTzklC5aCltCBb+h6wrUGI+GGdjzgtR4kkgub94ydpDTLyZm3GvC/2RWeUSqUTodUnvuO8Knjxr3FE5EyTMCjbKb7izvGe0dXI8NpiApRF1NpbQAMNWvG3odQz1+MZI8/WO0bn43Ylj9n9aET1vqpNuVi5+ukaVKxLrGNCQtATMQ483lP6Q14bjJdKZgyqOxhf2jo/et7xfzEf0lm1djd/9zSKXEI5xGr8riBOGupmBhpp+HfElnxHBLFLFilrv3jIq0L2PhRxD26iusZJi/SJ8MZlE5zufj9BokR3MpBNYKSAGABCiMqehysNNr21tElThWRanPiNqQ50+rmOpVMFpdT5eai3o0Q4KNz3AhgeROFyUrQQhyB/7FKWXOwAB80VajNMRLzS/ENwpIcEKG4bTc6wUVPAUkygShIKS1gOul3j6VTM7EpEtifKny9X9/nFQxGJMWajD0rPlUtBLAlZLchfcfnCvi2AmTLNQJwUnMEgAEub5rbEAEw/YktpaloSLsApf4v5RsBGaYjNmBbKUwSScv8AMXNtNh7CNv2ZYWyD/sVuUk9wemcn4QtkqCnBGjkfT9IaOAeHPtc7IJjeEAtSixsFAAJHM87gN1ELPgSyCEq5KAI3uSCdvrWGnhSZPTnVKAlkpEsqFmBOYh+ZZLtfTR407XVVJPUqisTxwZomIyqOQWLzpgsUvYb+Y6J1016QGn4nnLS0ZjsmWnyjuo6+paPlDhAcFWeb0CTlB7frB6mwyazJQJY/iufYfrGJY9lvhrXA9BwP1Pn/ABH1FdXidsn1J+wglVKtSXnLCEfuoP5qP5CK0/G6WmDIAKv4Q6j3OpgjiuG5bLzLUdEm6j2SLAdVPCzWUqEfEEv/APzR/wDZQur+VLCBDSgcOf0H5/39Yrf7VVeEGf4Eq1PElRPJEoZQNSA7dzoOzv0iuMPnEZvCmzl/7Uj1JH1tEqZdTNAKB4MpNgoD5ISm5PZusd/4PPKT5Jp6rPmPubdgwh2utVOAAPzzMxL9Zbb8R49OhBtQqqZmEob5du6iCPkIoLmSk3VMK1fxEq9gT9co9UJqUqJShiN/ES//AMoK4fjExSfDqpdjbOGLd2docAwOf4xEyfnBCKzNZBbqwAPreCWHUk4HPKmU+YblYUoe4LR5eESwSQnPzOw72t+rwdkcE1s1AVLMpCDoxBB9QYKhGcLIHyg9WJ1i3lTKhJSbZcssg/7pYYdTDtgHCwmU6RM8MkGypZSpTastSbEgk89YXh+zuv1Hg9wpn/4xpHBeDLppGRaUpJIUWWVXIAU72GgsHGsFTdnmETdnmVuPeFvt0kBJAmyySgnQvqk8nYX5iMjXw/UoUUKlqKhbZh66R+hmgXW4UlRzbxNlKucmP06lqxgTIKPhIs8zXkNPUx3M4JznyiNVRhA3i5KowNBFlrC8CVe4ucmZHiWATJEsKUCpoW6fHbkJS5HUf1vGxcdU6jRzsqSohDsNSHGb/i8YyMHm1MpS5EpgHJYMHNgE+kK26ast1C1VBkLk9QfWYyqYopXZH/y6dukcV1ClcsLlSyAkOVHe+oHKLi8BnmUUfZ5jpKS5B9WfX0j5VTZrGStOVSgEupwEgekcqbB4RiPoqBdmc/eRzKAolImeI6kgK/hSToO/9YI4DTLmzZXjlITMKS+pBewfUEkN6xDKwfOPCE3xCopSCkMHOhvtzg5g/BtcmdKQqWAglJMxwyQC783DWHWOAJGRzCu6odpOOPz9RNTwvDmbysIuYrVJloyElKlAhJYs8E6dNoixCgTNSUq9DuDzg9qMUITuY6uN3PUVD4kuXlUgMWJWm5I1bXT0iGro5ZAUh2V+G5IOjtB+noEtkmLSQNPMxEQrwpHijLZOjkv6DrHnrdO+zgD0wTyDnywOvnmPrcu785gZNItIOQ6fuqcDuDdo4GZyFosLuB8T7+xhir6GWlQypOc3ADt6iI0080aodiG5W9YXs0bI2wDJHmMn9+IRdQCMn+Yr1tP4hBOhDJGw8rtb6tC7xJwhOYTJYAOyj8JB2fUevpGirmoyqC0BKiXsGYiz+0EcHqErTkFwA12Y9Ib0aKLNofB8vr6EfSUsuYDOOJj9N+zWonKcqlISpjmClE9bMHI68hGr4Lw3KppQlSgyHzF7lRLByT0AHpBqXSpSGSAByEdtHolGBz3M57mb6SomSgECPVMxKRqEj97f/SOcfTOY3TYv39mipWUrhgAnTM11tyc7wtaxwcCRFbHVFRyS1CUlXxKUXmL9nV6Bu+0BpMmWFeHKkrmn8RLpB9rns7CHoYfsmWEIP+9f8x2EXKTDAkWYE6sG9Og6QpTRYXJzj1P/AFAsIn/4bWzAyESpKdNdB2Dv8o6HBk1nXVzCf4WA9rw9Jpo8aYQ+mmrXykbREKq4MlqT5phzc1JSfchj84XarhxEs/fIIToJqFKKByzA3T6xriqUHW8VKnD3BCQkPYuHHtv2ifcKPh4+37SpQTNJPBal5jLUCQlI1CkLBBZwdfrpAsUc5Kly8pQuWHVLCiFtq6XBCgRo3tD1MpZmHkzEEqpyfvUDVH8aeg5bdtLXE2BfapSZ0hQM5AzSlD8aTfITyOz6H1irVg845EEUB+sR8IxCUtv/ADaiS+hN0+6SPyhvo8IqpgeRifiD1Ld2XaFXgirSKoyJiAqVUu6FpcJmAE3B0NiPUcofJfBFKFlQQpDjRK1BPs9vRhEoAwyJyLkcRnjzR8j0Hh58yx7LHo9HSZ4oiqcORsABq0fY9HScz0yhQdUiBGO8JU9UGmIvspJY+4j0ejpYMQciDuHuA5FKvOlOZWxUXaG+TLADR6PR2AOpzuzcsZIBHiI+R6IlZQmYNLJdj7mOKnC0hHkcEX117x9j0LnSUEHwDn5Qotf1nMlcyYgFKgCLF2v1iWno5gIKphPTb5x6PQvpqFsrWxySfqfL5Zl7HKsVH2ktdKUoMkDqTHNDQBF9T9aR9j0M/wDHQ2e8PJ+30g/eNt2iXY+GPR6GIORXcescIWHNo9HoCe/rLyYJjoCPR6C4g59j5Ho9HTp6PhEfI9HTpXqZIINnG4OhELXCoMibPo3dCGmyektZLp/0rcCPR6OPYlG7EC8b4QmRUSq1NkmYhSwNpiTmBH8wBB6jrGjqLR8j0UQeNh9P7kLwTP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804988"/>
            <a:ext cx="4810125" cy="377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8" name="AutoShape 8" descr="data:image/jpeg;base64,/9j/4AAQSkZJRgABAQAAAQABAAD/2wCEAAkGBxQTEhQUExQWFhUXGBcbGRgYGRseGBogIBwcGhocIB0dHSgiHB0lIBwcITEhJSorLi4uFyAzODMsNygtLisBCgoKDg0OGxAQGzUmICU0NDQ0LTQsLC8vLy0sNCw0LDQsLywsLDQsLCwsLC8vLDQ0NCwsNDQsLCwsNCwsLC8sLP/AABEIAMcA/gMBIgACEQEDEQH/xAAcAAACAwEBAQEAAAAAAAAAAAAFBgMEBwIAAQj/xABAEAABAgQEBAQDBQYGAgMBAAABAhEAAwQhBRIxQQZRYXETIoGRMqHwFCNCscEHUmJy0eEVM4KSovEkQ7LC0lP/xAAaAQACAwEBAAAAAAAAAAAAAAADBAECBQAG/8QAMBEAAgIBBAADBwUAAgMAAAAAAQIAAxEEEiExIkFRBRMyYXGx8IGRocHhFNEjM0L/2gAMAwEAAhEDEQA/AEHE6QoJXLSMqr5QLJBN+guDEP2MzEurKlhmSkal7ADck9Hu/poE/D0qlkBT5XdadT5dAFcx6W2hCrRLRNVLkzAQku4u1i4vZ9rc4TDZkyzh9AJT1WswECWm5ALMSXcksCH2v0Mdy6EzCpSnSsm576A8n9dYmwnG5C5UsTgHkpYBvNZ2a7O17nYjlHUyuplzU5ZrShlLLPne5L2szcz87AYvuOY9QExzCgpPDlpKRZJZQZw+5fpBasnplS059SlPlFyLeU6a9HFiIq0P3+aXLkrWnysWYB3dTmzWYARLinDdWpKimbLQXBJOYrY6kkbj93veAtYinDtiQ4OcoJVXiQppUyoIOdXwILg6NexDl/hhVoMfSElM5kzCoqJUm5cv8TW5Xhymfs/KJczLNVNWuagAq0AcJUVMzlIKl2bSK9PgdZLF8uRRci6pgsC7MACzeW+g3i9eopIwpgXR+yJ1heMDLLUFDS+Xc8y3Y+8VuL8UnLBZ8o0L29fR4tyeEpc1aHKkDchLL6ZlbE9eloN1fBctQCSl5YZ/Ot1bM72MBfUVq3rGaqnxzxMlTia1Oi789WAud4kmTVPNUFqupgE3a4JJY2GrE8jrGpYjwRIyEykhDoKScxKkhhYZnGw2jOcT4Tmy5yJYUCFqbxCOersOT7h+jwWvU1OcdfWK36azO/uX+F6YlNRMvmUDLQfhfKnMfRxru8CsaX95LlpSEMgAEXJJ3PqNevSG+ZhpkTaWSCVJHiOrmShVz7mFri+gUFAgOzszORmcB+VzAqbw93J4PX2/r+ZSzIr2wV9jdCkg+ZN7sxNgLX15DmOwuIQpaFrm5SpH4WChu7nQPfyi4DPAZa1ZfOu6spSBqBmJPrY7207WpyElRUFK2Ub3fe40VqPUc4eZT5n+Pp94riMS8amEJClpynKlJT8RUXYBnABtcgNZugKqE0qUopFsp8w+Mi+XcsGPIR8QRlUMxcnMFHbVw53ZTOIr0lQQUpyjM5ykvzY78nLtqTFEr25InYhSZPUlIKMiwUlTeYqG/PR/a43vTwqvHiqEtCUZiM2dV2F2SGABfa+uwiGWpRWlYdaswGVz5n0Ta9y7D+8MGP8ADq5SVVCJSwmW7rCXHIv0vrprHYVfCfOSEJ6E+5mT4a05U+HowdmZ9x2flFCvkIlICkKIchLFQfm4vcODro8UP8cV4hV5SCR5CQwtfKRpf84KVRlTkqK7KFwU2Gt0s/XVtohUathnoyuMGVKer8rXd316f3MWE1BAJzXAcdvzeBavu1AG4Oh39fce8fJzhlMSCkjS3IPDeJfAjHgdW8+UQ+uVwHYG2/IEmNQoaCWUKMpXnu6lF1e+3pGVcHUhWsLI+7TYahz0O4F41qglJAACQBtGJ7Sw1gHoJqaNdiZx9IEo5q5MwhSFBlFixY32Ohg9jOG/apYKCyviSdux6QSSA2l4llSLcozscxo2DEUMJx8GdLpiWmAl0k3DC4/WGurDo7XinVcPyFTkzzLHjJ0mBwrQi7G4Y7vF26esdYilcL+H5SEfxbpSlsbH/rrHyqkJe8SVEgbFjyiFEhSuR9YSAZeCI4Cp5BmN40KpawlasiFE+Yaf6iL35Rfp8KoZcpSVTRnI+IkOOo/PeK9XjOeUoqVlUGUggBiobENcQNwOdLnTUvLAW7qygAHmT035R65GcoS3GPSecFgA5E+UvCql5lyylaAbEuH5Qc4dlrRNlCXRycy1spZzlr6uoFubJiHEa2ZNnqTKJSkBm3sbaWg5wUtaJ6Jc0pKPDZJOoW/PZ2Y83HSB23ttJP7SldxLAeUfEjKVG2UgM1mOpH5l+vS8c0nMog6BPRwrQ/7r+kRmS5s7EEN/Elin8iIoSKgglK9ElUpfPZST/tzXjzJLOSxm+igDiF5dTcNosg+6M36RMtZ817gO/wBbsR7QMWD4ydGYkX3A8wbpmaLNKoKe7OEKPUAJI/WBkYk7RLVbU+GjMhnJuf1ilQ4h4gUhR8w3+t4u5AUBDONPlf8AOK8qXLlES0kBWwOv13h5SSoJlVxjEoYepYmKfMUkD4ib9n+rQOxKSrxFFX+WTYEk72I5QdxOaUAaE6l/yipizLOZI0A9LCJzCDk5g3hxP/kkTfMPDOQm93uO7fmYLzuGpU11EKWRolHuHLH5DeF9UtTjw3K8wyjcnb3dvWNGwXDjThSgQlUzKqYm5RnAYkddizOwOsN6KkWPuboTP1yBcEecyjjHgZ0mZIzSlhgZSg2YaEoNnLbEXYsYz5dGboJIIPwkb6aWj9M4thqagoUvzKlElAZkgndnuW5wl8U8GIqRnlsicNFNYs7Atdr9x8odu1Q0zqh+E+fpEBXuHHcxiTJZXmsWDhiH1zB9tr6COpVBMmrQiSM0xZZITqTqwfYC76MI7xSkmyFmTNQpM276kKG3m/EnX59hpH7GsIYLqSLrdMtwLJBOY+qgQeeUQ6XwN4PcqlZZsQ7wV+z9FEgzpwTNqCAW/AhTMMo3Vc+b+Is13dqCjCZeQsXF7WL62iaUHF+b/OOyGLwtZ4uY4uFG0QTN4dkglRlS1DkUJJ9C0VK/hijnIY08sgiykpCVD1SxEMpgTWKUglmyn3eL9Thz3MU444Z+xzkZM0wTP8tw6n0KbD4rju45RaOEopwypf2ioDlYLmTLUEuEMP8AMXcAqPlHI6w/cWSh4lCo3X9oOR/3/AnZW/1hBjPPCUlL5lqK0sS2UMAHDHKpiS+YDN1ixsO0Qul0lbWEny8pdOKz5CiEHIlZBGQFCRqcrJGovZgG03MXKPiSbmDTJisxJIUkTAQBmJS2ZnvvuRtAjxg2VUwF1MFPmJABURqCnU+YK6F4nmzwjRY85WlRzMtThJbMsHKA7ADmWMLk+RmqVX0EdeFuI/HVkmJyzA4Cg+VRBytcBlOW3BJYQ0+OGjF6ZSQVEWW5SSyXu2QfDa4GVTMW1tD+vEiEylOVZpUtRN3JIYn1bN6wpqKVUblit1QDfWNBWPeIJ1W2gB6GBdLXZh+cTAvcQicwYQecjq5pN29orpPf0iWfMEVfFH/cRtJhR1FAzZU4LdKVhCUhKVZcugcnNb0G8BJciXJmrUkZEzEsRLU5ANy1uWosO0WZ/ERT4oQkMpIuRZ03+dxCpWT83wglSrltujDYX942dLQeSeB9YXXbSnu7ME+vpDS6qVKC1pXN82YB2zHZ3a2r+gveBicSU+XPMSm6ifhKr5gwDMeR2ilZKmUFKZmCtHJ3HLW3WLIw6bNBKiUsHSCLG+nQe8PBUr7mSta1LxNN4Z4sE+SkqIK0HzAa8gejs/qdoI1qcwXNl5WXJWFh7lSLy7b7ueQEZfw1RTZS/GWlUtCgxCkkBQPJx6jtDnQ1xCSHcPbqFBv6e8ef1mmFdpKdR7T2hx841UyEqEtZWLy1Hr58pB9gflFeRiAQhkhicw6gA5QL9oWaavOVN7JQkegTE8qfudhf8z+cJtSeofAA5jDIxFYOQ2TlcW31N/X5QHk1H3g56vt7wFRjyQryh2/eLt2ZLxJSJMz7x8qCd0kHqwd1fKHBQwGDINipyTG+umgtyYfrEFdiSCClLkttvAamrxLV94ncgPmyKu1soUVl+zwPxLFJiamanwFEpylpaSMpZ2NjlKkub6tBa9IzHniIWa9F4UZjFwXWhVWoKDBCVKvzcJFj/MfaNHTMChGOS6sKneLTrHi/DNlFQClANlIcty720Lw+cM42Jku7hQLEGxB3BEadCCpcCJ2Xm5t2MRqQpoGVqwlZ5G8SzJjwu4zXZZ4Sf3El/VX9IS9qeKn6GFoQlpDxNhcmql5ZiQW0OiknmDt+u8U+Gh9mp5cnNeXmSDuQVEpf0P5xbnzApLux5wiY1jcyXMOVKipAzeUEgh922eM3QPaTsXr0jOFU5M2OUtRQFDUtFsrdDmFrgnFhVSEzSkoUQAUl2DasDDLVKZMbik4OYJhzO5KrRDUJBLGIqckx8mu4i4+ESuOZl37YcSmSamgKc2SUpU22hIUm38wD/wC8QRxTBU1QFVSLDzBmyFRyudVoc5Eq18pAuSxDtB/jzAxVSACLoJI9mP8AX0jKcGx+ZQTV00w+R3Tyvv6/m8Xrwy7fSXDNWd6mEKxM+nH3yJoUkMCWZRa7JUEpVYlzlIYFiXtUp5qMrJKgcrtcKSSCRkSx8zuD5WYbNDPTcZpAsogckqt7R9m8fpFpZWpXJJY/8Yn3I9YwNax/+f5/yCsL4cmZRMqSZMtGYla0ZZpDucqVF8xN8x8ulzcHmq4k8SYVAZRYJD6JFkh3uwEUscqKmrIGYy5eqhzvu9z25x3R4PJlgfiVzXf5aQG5UIxCoLbDlhiFsLxUBRY2J5/36fOGOViYAcnn3hPmS0/hAHb+0RzqwpQpWZwi5G7aOOYEINTk8QrVEDMbZ2IJUPKXaKYrH2b67wAk4pKULkuNG/q8eTiiEhtfWKrU3WJTjyg3DeFp1UtJUVIpyHKwLOPwpBOjk301hqosDp6eVMloQpQmEpzqHmVZsqS2mpYd4NV1WmnlZUJ8gsEpGmwAA2EC8Jxf7VmlXl+EEuogXuwCfa7j84NZqHsJA4AmRZYznMzbFcGqJE1KZgV5yAC7g3e5BLHeGKml/wDkSkTlgIKSQB8RIIs52vBDFUzFTikpTMly2ULXdjrtz0bWAWJVMtVRKUEOzFmsW5A8nEH96bQM+kqzk9wjxTiozCRfKopGflu2msV5c9EomWFuAAQ5vq7P0PrcR8xuekedAGUMT0ieThfj0UyoCcqsyCkt5iE5krtsPMD1ydBFkqDjB6/uWrsKnIleVVpCWzDQDXsInqasqQoIBuCCo6CA9BOFnABufmYsorwViWfhPxNYgb6/V4AasNwOpoO5KcmVqCWn7QhNQTlsRrr+G42MOuBhVX4qgQnIpiS5JDcnbk+u8AMbEqWozFMAmWEhyCSB21Pa14f/ANm+GCUhSyHUtRa1wOnfX2g9mODM8uLGyYQwnCSleUEKAKCcwHlLPYgaXB0hkoqfwn0ckkkC313jmkUkkqKWPa46GLemsBVB3O2gdRW4m4YkTHnS5aUzQXUUgDN1I5/xawsYcnwqnceKHPdPlNuze0aYtAWCkWBG3KMj40rVSq1QFvCTYc38xOtth6QQMd3ylSApzH+pxAJYC6jtC1jvDaJ08TplROlzMiUZJOVgASRmzAh/NpA79n1eqcZ06YXKdH9kj3vDNSUxWVFw4dRJjK1ertW0os16dOmzc0R+J51RQALJFRIUcomDylJv5VpLsSNDoWOkUeA6z7XUVBUm6ZBKEgv+IE+7CGjiVSF08+Ur/wBiGSGfzOCg+hv7wo8DNS4hLd8i0qQ/I2I+aR7w3oXreokrhpS6lg+c8TTsNWmnTIQqxVmAG1tPkk+0Mal7QlcezhLTJmpN5U0HukpUCPnBilxtC0JUFbe9oZxiCdc8wyBl9Y9LmPbUwDr8eTJlGYpaEpF7m/oN+wjK5v7QKlczOEgIewc5mFvMdOth06wwmWHEVdlX4jNT46xFVPSqmpN0rlk9isJV8iYzHj+kkzkSpsojO3wjcG9uxfs8VOJuO1T5PgoSyVXWV3Ni4SLs3Nxe0Ln2tSWckpIBLb+uzcovXWy8y3vlI2g9+clwnBjMJzKKUDcXJ6D9TDXSyEpTkQAkdAxPUnUnvC9JxkpYZfKBpcEdoNU9RmQFJuHv35QO0ufi6mpRUgXwnn1heikBVn63gn9jSE5lEAJ1B3BFm582ilhxKB4jW7i/O2whZqqlUxbktmLsLJA6DYNAxgQ20scZlnEJgD5XAJLDcdzzaB/2thmIcCzHcHUHoRb1ixXoJBWzJAfsDpACfUEluZsIsqbjCbwF5kdKgImKSDZ7OLtt6wwpmSZQc3J6OYHyMO8eaVg5JdmOqlBIAfo7W7xPTcP+MgkTFIKVqSy02IexGhfn1i9rKTlmxjuY4srUEAR9p8TUR4vhTigp0CCoo0JcC5fmH06wCwXF5EyeGOUqM3yOy35EDoH9I1iaKiRZFKmcj+CYlKvZQAJ9oVOK6ErHimjEmcQQhaihSkqZwC3bYnpEnRpggTP7iyqtyz5iZZSxSkkk7lwQ3YC/eF5MxecTAxWkqDJ0Z2Le0exShWVFmRMYAqQrMlQ36pO+U+hMc4dwuV3Odd7j8PflFFqWseJuIQVM3Up1uKZypIyFSj8KfMlGjEn4VF7sHSLOTcQ44diiZUpElBK8qWNjc/iLnm5jqh4PW1kpR0e/awMFqLgqcFPmQAehNvWIOspUYSMLpWHcRJ+CTSvNLAynQF3/ACI+cBsSw2fLOZaSAfxAuPlG40/CQQM0yam2vlYb9dbj2gNXSJRKkJcoGYAlLAt9Bhy7QEawg5AzDe6VhtzFPg3C0qnUaZygtKxmKSAUvlmKSOrfoI1ulKZJCSLbNt9coxmtqzSTpSh8MtRUlhz25tcnfUxoXDnF8qoKc2UJOYIz6lQsQCSdA9izgxZ8uA8W917tihjvLnEupxkVv8omVOA1LQu1FQUsEK8vI262I0H5QMrcZ85S5dgxCrJJ5k9opul1qzGitxREtiTZ2YC+7QgcbUQq5qyF5HkoSFZSoE5llnfUONOY1j0zFpc1eQMFpUHUCSoG4N90n29hA/FJyxNGRClMpmAdx8v7OYA1rBtq9x1dIgXfZnEIcKYKmkQtCJvieIA4JA0LuAA/vBSdUsC1joRFCZJYqJOUpQFXNwbaNu8DsRxJSpKloXkWAQVMDaxJbt84Qeo3vuPZ85oGoVpkdQfX4ojxCZimKdBqfrvFeZUSpgCgohQLgkEF9mOkLipU8XUgq6g/3156Rak8RTEywkJk6s+UFYToN235bRr16NMDB69CJkX61lbkfxDmLzKmrlmX8eYp+FJdTaaW5achA+joK1ygTPCKTlOZieeiQp9Wf9QYOcATlrmISuc4ShkyylgdgQptQ/eNMo6GWklwkEDYDfTXWHK0UDGcxU6pnGQMTGK3h2bmHjVPiHUOheUe4AHtvFKXw5NukTJZTydiOTB7xutfTy1HzJVpdg/zb6eFqdgGZzktbYPfodu8Fi5UNyZk87h2cgKFy42Hr9XiosZfu8qn1uNVAWjWUYGAbKKW9r/QiCfhSlOFoQsNyuflFsAyjV+kx4qJV5ldyQ/s36RakVBlqzIUe9x8ocq7g2TMfw1eGvlqn22hTxDAJ1Oo5hbYi6T9dY5lBEe0tpUgZjLhlWFSklJvdw+jNm2tY/MRFVlCLsHOvMn62sIW8Pqyh7sN+vSLtKtU0nKHW9nPzhRkx9JqNqEBGTyZLiVUpSQCwSSTlJOZR2J7bCB1Vh6xLCiGJctySGBJ9SkesMtJghlqC5nmV127fW0FMJoftM2alY8gSJavXzKAPYpv0inv1rG49CCtLWDYsX6JWUJUDaLdTWKyi512jSMPw+RLAly0IAFiAA/cnf1iDFcIklsyAO1vyjFOvUvypxB/8EkYVuY/11WiUgrmKCUjUn5AcydgLmEHiCuqKs5EpEinOqpqkpWtuYJzAb2G2u0Bq/E582bmmrUWPlALBI/hTz2fUveI5awFMp2NnB62fntp110jfu1BPCRKqgDloYpcDpJQ+8moU2lwdNWA7wVl1tGkMVjbUFumgZusJq6xWgLP0BcfraIJlSHB1zdfQt8ozGq3HLHMeBOMCaB/jVMn/wBqB2P9BFer4pkoskKWelh7n9BCHMnAG77Hp/Y63iOWsebuzM7Pq5HT9IkaYCRmGsQx2bPOoQjYJYvyU5u7baRTqa9k5jY+m39tusVTPRe+ltR7fKF/GMS84A6Dnt7wVK8naBLgeZkHFEzObHl9f2itwvQLmKUkIVa+Z2Qnr0NtrwSwrBZtUofhRzP1r1h/wyklyk5ECybEbk8+veL26kU1+7Tk/aVNHvX3t194rTqWqlptOE0AWSoN/wAnL8rjYQsLqJ9QVAfdgfE3T5RqVVRgpLlKUgXJt8h+UIFLWJTPqE5jlUCAQA5LW10Ha8D09zNuyMkeeI5Vpq2Yc8emf7lHBFpkrUyiSWd+hP8AWHeo4izJchIVa4+usZ/V0hKnSWIv0jtVQpIvcQS6kW857j6AISpXAHR8uY7zcWlqQXupQbtA2ZKXMlLCCwLF/ZvRxCvJqyrR4ZqaQqYlOWYUjMjMAQAToCx1Zu1hADQKiJ1virygzn54gfE0qACZyGY2UnQxFh9BLW+ZbGzbMDr6w1VdIfLKDTVknyi5Pc6N8hB6i4Ek/FMzfypLD3FzEPrq6avGcH0H9TM1GkX3gfGfzz/qKVLRGSn7s5hre4f0Dh+kF6DFJoIKFqb8SVKLe50MMdRwdJKSJIVLUPxZlEeoJ/pCvimDz6Yu/iIJ1T+RG3zgOm1y3HCnxfsT/UBbQoHHUeMA4oQs+FOAlr2KjZTbA6P84YpgBtmD8nD+3aMXlYslss0EgGxZiP79oJUOJqTMC5UxK2/DM/rr6xojUsnDj9YsdKrfCZpS8NinMoeQ/T6MV8P44lENOQqWefxI903HqIOUuKU874JktbclA/KHEtVvhMUepl+IRaqsJmG7BQbQi/ofU8ooTcAKkKzkpSUEskZmLkAFw46MLOLwxzOIDnySZRUp2Gc5fkAbd2iymQEygJxQVqOY5bAnW1zp+lokWqTgSPdtjmfn/HMEm06vvEWIdNratqPq8V6Fa0k+EogpIcjQ6C4Ot+cbRxZh0mehayJhIS3lKlAACzpCC2u/fZxkdFJS60pUy0qsq+VQ1CVaXbfWx1ESxBg2Vvih/D8eKlAzygBtQghzbqR7wW4QrwlGY/iKlEH+Ikt6AgekLFXO8VAGXItQYZWA3Fx6Hk8V01hQSC4YjypYBtC9tTzjP1NC2JtE2/Z9dvxWdHzPnNGqsaRLDhgdT1MLX+M1FZMKKcpTlDkqOoduR36bQrY9NmgJKnyqJZ2fVrt+fWJcHxSXLQAZkyTMTmHiS0JVnSSDlUCoXBFjyMD0vs6tPE3McufYdojktCwWysCbmzDl39IkRh61382jFgW6a/VocZk6mC8gMsrdgHcv9CLk+WCgZdD7Qo91ncTXZ6REVgq2Gtu36RyOHphZiTyJa3PaHCUlIurQGLUzDkTUHJyuxb8oqrXEZzJLoDjEzqppJMp0qmqUvzeVDMOeYsyfzgRVVagBz6dW1YXtBPiHBFUyxkSVoUWa5Z9jz01PqecVDw8udecsIT+4C5PcjT0hoXIFDE/n0hFpzyYCXVKWQlIzKew1bkeneCeEcMkzAufcm4A0T6bw00GHSEJUhKQVFgCixHXMRc+kEZdGC+xZio9Bqb3/ALwF9WSNqcZhNijucIlBIRLlhyzkgdYmmlMk6ZlkXHLv+bRxV4h4YKZQI0GdmJ7BrWhZrKvIHc8yT/3AguZGCZHjOJzZq0y0JK5iiyEJDudu9t47ouAkSgZtXNVMmK83hSCkJGpYzVAhRtokW53ePcJzz4FTXAsvxEyEFnKEkZ5hSGPmUMqQWPsTF2oqE5H8UkZQhSVKJJZPlKc4SBmLC40LjnGioNK7R2e5nanVtvxWcYl1OG0KUnLLnoNnaaCv4gn4VJKXvoW17sr8UcLqMubOpVmcmX/mIKQmdLH7xSLKT/Enno14LyqlBTKIJlgqBLEfhUoHMTdPlVbVurwWwXEimpK0pUw8oQFEgguVE7ZSwAfkO8clhDDcIJNfeufFnPrMioZjAcxBekxMovY7sebFvzg9xDwSPt06VIzfGcqRlYAjM21gC3pAHFOGamU4KW/mBBPbUH3gj2Us+0nmb2n1YFYBHlHDgGelMpdQohSyohROoAGn6+3KHTD8UlTkpUlQILix5WhE4MpkzKMSgAFlS87jzOS2xH4Wi7wzhc+RPnBSUJRkGViGLWcNoW59I89rKa3exieQeB8vz+IJ7GZ1BXvz9I8zVtvrtA2vq0S0vMfK7MASSWLAAR8n12UZppCQAPrvAZJNbNI8yJSNCPiUXvqG0Bhb2fp2NysOgc5+krbhKyD5ynWeHOOUSACdHLqP+lALe8DJ/CimzJRMQGdwhbM7D/qNVwTCZUofdoA6/iO9ybmDDR6vezef2mT7xVPAmEy8LngnwpwU34Tr7HT1ipUVE1H+bJf+ID9Y3DEMEkTjmXLGb94WVo2oudd+nKEzGsKXSquc8kmyyPhvZK+e3mgO0A5dcj1HBh1t3cKcH0PIiNL4hSRlMxaej/8A6BMXqYyJzBU6aVGwGhPQFN9YKVPDsqoBIlgKGoH59jE2B4XIokuHzrVlK9y9sqX+EPYka89GjU+7qQMGPPQk1OzsV2yvL4dX+CdOSTzVft5rjsYG45wcqWkqloJsMyUkFStSFBr5gbg73EN8qWkr0sCSBYORZ3036R6cqbMSQkKSFWzEDMnq4/R4z09oWBod6FYYMy0Imy3SrMFIULEDNowP/XOPlSmYsB7DUqJ9Gdrj3h9xPC5dQyFq+8SwTMFljdyDc8iH2Bs8ZzWonCf9nU5mBQSBfe49GLxo0XC7nzEZKUNsL9r18/Sd4xdCUkuq/swCbbEs8BVJUn4kkaahvrSN34awSXTSB5BnI8yyLk/mB0iGtrqOeMswy1lJ3SC3yhNPbIDFVQkDz/BK6pwzbs4mXnH1onJmEvlUCQ1yNx7Rq+FcQCZKSXCknQ94W8O/Z5JlpCqgmas7OUoB7AuR1J9I7xbC/BA+ypASNUJDDuOrwfUNW+Anf3iiD1jLN8OY4VcdYsUifCBEssFa3Jf1JMZyjHS9iyhqDYj0gsjH1EAFnhT3RUc5hiuYdxOY6SDf9IXqav8AE+EuotbflpEGJY+gJy/Eo7JN4v4HS5JedISlarsPwjYRUVYXLD6Qqt6QxR03hp/jOvT+kSTJwCRbTpv/AFimlRcAlyetoirZ4SFCxVZydE9jz6RAHMgnJlfEVk3WyQBcnRv5RqenWEHiatzKyIUopFyTbW7ezQeqDNqF+FTomTl75Uuz7k6JHUsIO4V+yKdMY1M1MoG5SjzrPdXwg9s0aWkpwdzQOotVBtJgH9mOJyiJ1DPISmeUKlKLhKZqdASLgKDB+jbwRq6KfJmmWtAQoqLC7BLpa5DTEgXBc3Ae7iNGwX9ntBTAZZImKDeeb51ON2PlB7ARzxfMXICVDIuSo5VImJCkhV212IcN06w3cA3MyHAdvDM5qKvMM0uYCXQpsoykp+FlF2IQzglgx2DhpwOhMlCamoKpcuWhz5m8QsCyUgsAWCSPh8oYbx3KxjKHCKeW1wUywGszh7C1u0KdTi6sQq5clUz7vN5lk2YXLbaDaFyFQbj5S9enLHmOXCUtU1U2rmDzTlEpHJL7fl2SOcMsySlQZQCgdQQ49jEcoIQlKUsEgAAcgNAIlziPMWWe8sLmaR+UAzuEpHieJKBkr3yHynoUm3s0J3E3EEyVMXK1yFhN200bltycRoWJ1fhoKt9B9dIzurQiYpYUB5nB7ENDWk8bbrBuAhVZgvcXMJqZlVNXMnLKhKSpSU/hBAJFtH66xqfDVGUyZaRsAbF3e5ILd7i0ZJwdO8OpmS1GynHdnB+R+UbNwtVZpXhqIK5VjcuQ3lV1cN843XQK+0dY4itzlkBjFI0ETPFVM76+tNY7RN3a0WBiREneK1ZTpWgpUHBF/oXjtK/rePub/qJzImaYXWeBUJQraaJRB3SpWVPsb+giwUHLLIF0jKUq1dmBL/jG/O8K37RasonKKD580tiC4cX/ADIhhOICpkeNKBV4g86EtnCvxFI3OZ3Gr3DvZXU6drEBXyPX17j9VgVhnzEs0E0rR4hH4lAMCGALXdmdvnFqmnMMiTma91XAJc9xqzdoCy6r4JYZgCCDdL3BHVTkne8WKepBlKkqDkhs9kqDuzHmNHGhEZJTk+UcI4l+qmS1lvxII1Iu/Ln/AGMAavDpf2+VNNyiWoDkb+U9WCj7iJZVKc4mICUqSGOX4couM+jN+8Wb8wE7HAqpJT8CRlT1uSpXqon0CYYqochip8sfv2JRnUMFM1CnqkrYHlf+sLmKcMqVaRlSl38z+vp3ijS4szF4sTOLAk5XvrfQ9jGfXTdW3/jkXV1sPF1GuruTa4Oh6Qo4bxPKm1X2YA5znBHIpBN/aL8zF0qD52P1uNfq8VaSbT+OKjw5apwdpmXzXGUuRra19o1ktUZDD6f7BGlsZErcScOy5k0OySUubb/X5xmuO0xlKyhRIL7nnGnYrXjzLWoZjYCFTC8INTN8ZY+7QcqH0UdSfrl2hnT2leW6/MQrJlcSnwvgpI8RYtsIdqOmKxmJKU9bOP0j7KQHYbaaRBi04lgzlv8ASGa/KF7LWtYsYQDACiWanEgEnwlaWJGvWFHHscyFDJBZQJSfxsdD0OnrEtbWFIcsLabnsNSfSE+qmrWoqKSC9gdRDWloyct0JR2CjC9z9TYP4XgoVISlEtaQpIQABcPoN4uRmn7FsfMyQaWYfPKcofdB29DZu0aPOnBIcn+8PHiYjqQ2JJALixptJUSwkKeWpnDhwHDdXAixMq1KU2gtb+pgZjmOokJI+JRdk8u/SAvaMQldZ3DHcxqTS5yzWiejosk9KrgAKf2IhkwigUVJUCEjViLZevfQQRlUqZpSpIMoS3OZhkYkvrv5dDo94y31XY8prAAGV6TEsoZxl2vp3P8AWKOK43kmhlsUjVJLj+xi9W4XKXLXMAKVJLFh5VDZTbAg/nASdgiTf8oXqrqLbjDbyYSVjfjywSQWcHKT+sCq2vRLSVHbT8hAzFMVTIUJKGGjltCdfYMdDrACfUrnFQCc7NfbZnHofcxp6bRjg9LAWPPSJh8TNLDqP4tEhy8MNDxXOplIU6VEFsxf4SHKHe47ux0hSmz1pZiC9iANLAFx8n5iLCJucBCXCGZRN2vry5RqNWDjIi645E3HBeNJFSsS0EpUoG0ywcapDEubhveGKXNzCxBDm97sRt6ax+ecEqjLmBmBIABa1yE6A77/AKw6rmVyBlTZPLMba6MBzPvC7UtnwjiBdFHniaiqqSHcgAE3JHrAPHeLZcpBEtYWsgs10g9Toew9WhDXVzj5ZjFWwBKvYKeLVDgs5V1D1X/+R+sBYiv/ANhx+ekslO7rn89YOVQKnkzppLXIfVR5/wAvL+ggbhsifJmnwLyyfMDZPd9jDnP8CSPvV51HQa36ARBOqJix93Jyp5r8v/EB4C/tABdta8epjiaFmO5z+0hVjrHLNSs2BIIJHIHMnf1eKc3imiljIZalF9M00l+pK/1i2vAzM80+Ys6fC6E9NCD7mA+M4ZSoXlKAVb/epzg7Okn9TEUXVt2uT58D+4HV1lOmwP1/qQ4vjc2cPDSjw5Q83hoA8xfVYsW1N7n0uuz6hIYlI2uTvszk+3zjqoQjIp8wItmKtbltf6xSEkrSrpcEkP6sbaa/nGoMMJiF+cy6iuUbB02ck7fP5RFOUtemx31/OPC7BSSFgAvYjXvc3I0a0fBVsSztdrtu+yubxHu1HQkG5z2YSm1a5alJzOHsSNRFdeLkFyvTQB3j5iOIFTgCIsGwQz1us5ZafiP6Qsla7dzjE32cg7V7hnB5a6wgqdMlJ8yjqroOWl4cAoHKiWyUIcADn19PzimVFCEy5KQJaWf9SOtvnE+F1aJIyTviBDc1ghwp9HsxHQwhawbrr0hckd9ywKV7FRF3cd+ekL/FuP8AgJMpD5yPj5PsOsWeI8YWk+fypaySGHudbRnOKYj4s1ybA2EG0mnNjZPUHbYEXJPcPUNCPAE9a1ZlLWNAo5UIzLVf+JSAO51gXSErUcyykAEuxO1g3e3zibD8VMtgUImJBKskwOlyGexBFuuw5R9w6plGcVTXQgklpYYA6gc2jS/SGxz8XEKYJXzKOrlqPlUnKog8lAEpN9CD+Ua9RYsqekTACQoOCqwPJhyjG+HpCaqtAU6k+Zagou4DAAk63IjZaaaAnSMf2jqTUQqd9yGpVzulaum1RDo8MdnKvQqAEKk9JMz7wEqe4WWfuTt+cPCFiBOOyApCiwKkglPpdoyU1tjMA8utSjgCVaihXNl5TMyOAVFAcu3P4QB3ieYhZlBJypCRclglaudiXBMBqCrnTEJmKJSP/WhY+J7A5AxYO4fkO8FKSqCvMoZVKKky87FRZ3UGfVrAQV1K8H1g51JUsKsE5QnKoFd8v4bNZmOt/MYXOM8YTJlZZagZpcMl3bnbS0HqZIlsky1MH+8ysQ9y73UCYp4jgMpQUlKkJKhZgAQk3Vl2cnftyglDotmX6/O+5Vs44mSTypfxEXGZye2+r6do9SVC0JJQw/evctu2+vyhg4h4ZKH8JBIG+bMf7QuSKdLELzJvc8ulxq8enptS1crEm3K06XMAUFIJTmLKd21d35aR06kq1dKnV5RtvaPeIWIHnloI2tbpFiUklQZBClJISEh3N9oKeJKjJ4MgoZyguWpIPkU4Icm1weja+kaxS1S58qWtRyApGckMH6P7+sBcIwSSFKVLlBStSV/Ansl797QTJQ7zFKnKGiU3SOmwEZeo1rN4Kv8Af8/WO1aRcbrOZbp6hCXFNKVMVus2T3zHWOJ0qatvGn5H0RK19yL+0R5qmaWGWRK56rPQbesSpnSpAZLqWd/iWr119ucY9hIPHJ/c/qZooABxLFJQoR8KAk8z5ln1LmJJ9QiXdR/UwPmJqZvwgS0lw6vXbU/KIJmFSUeafNKzuCWT7DX1gYrycuc/TmcSJxV42qaSiQgq66t3PKFuowFUsErmEn6eGOfjIbJTSvVmSPU/nAqooVrdU6aP5Ulh6qP6D1jRoRx8IwP5mdqdXp1GGOfl3FsIUTlACVEOnkRufePmQkGWsHKrcM6j6Ee/ygvVT5IbNMUoAMEyksG5PckW5x9kVVOjzJkzHOpKR+a1D8o1lPHE8y7qTlRAUxCMwQC7BiASWOg+WrCK/wBgW9gokD4kgBxyIeGPF503KVoK5UoakpAD8nAb5wuz1zUKLKKha9yz3Ytf3gqhvKQoPcaUcPKLnKwGpMGaelCEiUkG+paGj9o05MgSJaWSFFSj1ysAPmYSp1eG3dWrepfsLe8Z+tZt+wdCeg0a+DefOS12IlKPuVWuCr0awa192iD9n2LJQqepX+YpSQSbnLtr1f2EDK2qdLa6nrq31aAFDPMuoBGhLK5Mfp4ivT762XzkatvDibrKr0TQxSCORDxzWYTTzklC5aCltCBb+h6wrUGI+GGdjzgtR4kkgub94ydpDTLyZm3GvC/2RWeUSqUTodUnvuO8Knjxr3FE5EyTMCjbKb7izvGe0dXI8NpiApRF1NpbQAMNWvG3odQz1+MZI8/WO0bn43Ylj9n9aET1vqpNuVi5+ukaVKxLrGNCQtATMQ483lP6Q14bjJdKZgyqOxhf2jo/et7xfzEf0lm1djd/9zSKXEI5xGr8riBOGupmBhpp+HfElnxHBLFLFilrv3jIq0L2PhRxD26iusZJi/SJ8MZlE5zufj9BokR3MpBNYKSAGABCiMqehysNNr21tElThWRanPiNqQ50+rmOpVMFpdT5eai3o0Q4KNz3AhgeROFyUrQQhyB/7FKWXOwAB80VajNMRLzS/ENwpIcEKG4bTc6wUVPAUkygShIKS1gOul3j6VTM7EpEtifKny9X9/nFQxGJMWajD0rPlUtBLAlZLchfcfnCvi2AmTLNQJwUnMEgAEub5rbEAEw/YktpaloSLsApf4v5RsBGaYjNmBbKUwSScv8AMXNtNh7CNv2ZYWyD/sVuUk9wemcn4QtkqCnBGjkfT9IaOAeHPtc7IJjeEAtSixsFAAJHM87gN1ELPgSyCEq5KAI3uSCdvrWGnhSZPTnVKAlkpEsqFmBOYh+ZZLtfTR407XVVJPUqisTxwZomIyqOQWLzpgsUvYb+Y6J1016QGn4nnLS0ZjsmWnyjuo6+paPlDhAcFWeb0CTlB7frB6mwyazJQJY/iufYfrGJY9lvhrXA9BwP1Pn/ABH1FdXidsn1J+wglVKtSXnLCEfuoP5qP5CK0/G6WmDIAKv4Q6j3OpgjiuG5bLzLUdEm6j2SLAdVPCzWUqEfEEv/APzR/wDZQur+VLCBDSgcOf0H5/39Yrf7VVeEGf4Eq1PElRPJEoZQNSA7dzoOzv0iuMPnEZvCmzl/7Uj1JH1tEqZdTNAKB4MpNgoD5ISm5PZusd/4PPKT5Jp6rPmPubdgwh2utVOAAPzzMxL9Zbb8R49OhBtQqqZmEob5du6iCPkIoLmSk3VMK1fxEq9gT9co9UJqUqJShiN/ES//AMoK4fjExSfDqpdjbOGLd2docAwOf4xEyfnBCKzNZBbqwAPreCWHUk4HPKmU+YblYUoe4LR5eESwSQnPzOw72t+rwdkcE1s1AVLMpCDoxBB9QYKhGcLIHyg9WJ1i3lTKhJSbZcssg/7pYYdTDtgHCwmU6RM8MkGypZSpTastSbEgk89YXh+zuv1Hg9wpn/4xpHBeDLppGRaUpJIUWWVXIAU72GgsHGsFTdnmETdnmVuPeFvt0kBJAmyySgnQvqk8nYX5iMjXw/UoUUKlqKhbZh66R+hmgXW4UlRzbxNlKucmP06lqxgTIKPhIs8zXkNPUx3M4JznyiNVRhA3i5KowNBFlrC8CVe4ucmZHiWATJEsKUCpoW6fHbkJS5HUf1vGxcdU6jRzsqSohDsNSHGb/i8YyMHm1MpS5EpgHJYMHNgE+kK26ast1C1VBkLk9QfWYyqYopXZH/y6dukcV1ClcsLlSyAkOVHe+oHKLi8BnmUUfZ5jpKS5B9WfX0j5VTZrGStOVSgEupwEgekcqbB4RiPoqBdmc/eRzKAolImeI6kgK/hSToO/9YI4DTLmzZXjlITMKS+pBewfUEkN6xDKwfOPCE3xCopSCkMHOhvtzg5g/BtcmdKQqWAglJMxwyQC783DWHWOAJGRzCu6odpOOPz9RNTwvDmbysIuYrVJloyElKlAhJYs8E6dNoixCgTNSUq9DuDzg9qMUITuY6uN3PUVD4kuXlUgMWJWm5I1bXT0iGro5ZAUh2V+G5IOjtB+noEtkmLSQNPMxEQrwpHijLZOjkv6DrHnrdO+zgD0wTyDnywOvnmPrcu785gZNItIOQ6fuqcDuDdo4GZyFosLuB8T7+xhir6GWlQypOc3ADt6iI0080aodiG5W9YXs0bI2wDJHmMn9+IRdQCMn+Yr1tP4hBOhDJGw8rtb6tC7xJwhOYTJYAOyj8JB2fUevpGirmoyqC0BKiXsGYiz+0EcHqErTkFwA12Y9Ib0aKLNofB8vr6EfSUsuYDOOJj9N+zWonKcqlISpjmClE9bMHI68hGr4Lw3KppQlSgyHzF7lRLByT0AHpBqXSpSGSAByEdtHolGBz3M57mb6SomSgECPVMxKRqEj97f/SOcfTOY3TYv39mipWUrhgAnTM11tyc7wtaxwcCRFbHVFRyS1CUlXxKUXmL9nV6Bu+0BpMmWFeHKkrmn8RLpB9rns7CHoYfsmWEIP+9f8x2EXKTDAkWYE6sG9Og6QpTRYXJzj1P/AFAsIn/4bWzAyESpKdNdB2Dv8o6HBk1nXVzCf4WA9rw9Jpo8aYQ+mmrXykbREKq4MlqT5phzc1JSfchj84XarhxEs/fIIToJqFKKByzA3T6xriqUHW8VKnD3BCQkPYuHHtv2ifcKPh4+37SpQTNJPBal5jLUCQlI1CkLBBZwdfrpAsUc5Kly8pQuWHVLCiFtq6XBCgRo3tD1MpZmHkzEEqpyfvUDVH8aeg5bdtLXE2BfapSZ0hQM5AzSlD8aTfITyOz6H1irVg845EEUB+sR8IxCUtv/ADaiS+hN0+6SPyhvo8IqpgeRifiD1Ld2XaFXgirSKoyJiAqVUu6FpcJmAE3B0NiPUcofJfBFKFlQQpDjRK1BPs9vRhEoAwyJyLkcRnjzR8j0Hh58yx7LHo9HSZ4oiqcORsABq0fY9HScz0yhQdUiBGO8JU9UGmIvspJY+4j0ejpYMQciDuHuA5FKvOlOZWxUXaG+TLADR6PR2AOpzuzcsZIBHiI+R6IlZQmYNLJdj7mOKnC0hHkcEX117x9j0LnSUEHwDn5Qotf1nMlcyYgFKgCLF2v1iWno5gIKphPTb5x6PQvpqFsrWxySfqfL5Zl7HKsVH2ktdKUoMkDqTHNDQBF9T9aR9j0M/wDHQ2e8PJ+30g/eNt2iXY+GPR6GIORXcescIWHNo9HoCe/rLyYJjoCPR6C4g59j5Ho9HTp6PhEfI9HTpXqZIINnG4OhELXCoMibPo3dCGmyektZLp/0rcCPR6OPYlG7EC8b4QmRUSq1NkmYhSwNpiTmBH8wBB6jrGjqLR8j0UQeNh9P7kLwTP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804988"/>
            <a:ext cx="4810125" cy="377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9" name="AutoShape 10" descr="data:image/jpeg;base64,/9j/4AAQSkZJRgABAQAAAQABAAD/2wCEAAkGBxQTEhQUExQWFhUXGBcbGRgYGRseGBogIBwcGhocIB0dHSgiHB0lIBwcITEhJSorLi4uFyAzODMsNygtLisBCgoKDg0OGxAQGzUmICU0NDQ0LTQsLC8vLy0sNCw0LDQsLywsLDQsLCwsLC8vLDQ0NCwsNDQsLCwsNCwsLC8sLP/AABEIAMcA/gMBIgACEQEDEQH/xAAcAAACAwEBAQEAAAAAAAAAAAAFBgMEBwIAAQj/xABAEAABAgQEBAQDBQYGAgMBAAABAhEAAwQhBRIxQQZRYXETIoGRMqHwFCNCscEHUmJy0eEVM4KSovEkQ7LC0lP/xAAaAQACAwEBAAAAAAAAAAAAAAADBAECBQAG/8QAMBEAAgIBBAADBwUAAgMAAAAAAQIAAxEEEiExIkFRBRMyYXGx8IGRocHhFNEjM0L/2gAMAwEAAhEDEQA/AEHE6QoJXLSMqr5QLJBN+guDEP2MzEurKlhmSkal7ADck9Hu/poE/D0qlkBT5XdadT5dAFcx6W2hCrRLRNVLkzAQku4u1i4vZ9rc4TDZkyzh9AJT1WswECWm5ALMSXcksCH2v0Mdy6EzCpSnSsm576A8n9dYmwnG5C5UsTgHkpYBvNZ2a7O17nYjlHUyuplzU5ZrShlLLPne5L2szcz87AYvuOY9QExzCgpPDlpKRZJZQZw+5fpBasnplS059SlPlFyLeU6a9HFiIq0P3+aXLkrWnysWYB3dTmzWYARLinDdWpKimbLQXBJOYrY6kkbj93veAtYinDtiQ4OcoJVXiQppUyoIOdXwILg6NexDl/hhVoMfSElM5kzCoqJUm5cv8TW5Xhymfs/KJczLNVNWuagAq0AcJUVMzlIKl2bSK9PgdZLF8uRRci6pgsC7MACzeW+g3i9eopIwpgXR+yJ1heMDLLUFDS+Xc8y3Y+8VuL8UnLBZ8o0L29fR4tyeEpc1aHKkDchLL6ZlbE9eloN1fBctQCSl5YZ/Ot1bM72MBfUVq3rGaqnxzxMlTia1Oi789WAud4kmTVPNUFqupgE3a4JJY2GrE8jrGpYjwRIyEykhDoKScxKkhhYZnGw2jOcT4Tmy5yJYUCFqbxCOersOT7h+jwWvU1OcdfWK36azO/uX+F6YlNRMvmUDLQfhfKnMfRxru8CsaX95LlpSEMgAEXJJ3PqNevSG+ZhpkTaWSCVJHiOrmShVz7mFri+gUFAgOzszORmcB+VzAqbw93J4PX2/r+ZSzIr2wV9jdCkg+ZN7sxNgLX15DmOwuIQpaFrm5SpH4WChu7nQPfyi4DPAZa1ZfOu6spSBqBmJPrY7207WpyElRUFK2Ub3fe40VqPUc4eZT5n+Pp94riMS8amEJClpynKlJT8RUXYBnABtcgNZugKqE0qUopFsp8w+Mi+XcsGPIR8QRlUMxcnMFHbVw53ZTOIr0lQQUpyjM5ykvzY78nLtqTFEr25InYhSZPUlIKMiwUlTeYqG/PR/a43vTwqvHiqEtCUZiM2dV2F2SGABfa+uwiGWpRWlYdaswGVz5n0Ta9y7D+8MGP8ADq5SVVCJSwmW7rCXHIv0vrprHYVfCfOSEJ6E+5mT4a05U+HowdmZ9x2flFCvkIlICkKIchLFQfm4vcODro8UP8cV4hV5SCR5CQwtfKRpf84KVRlTkqK7KFwU2Gt0s/XVtohUathnoyuMGVKer8rXd316f3MWE1BAJzXAcdvzeBavu1AG4Oh39fce8fJzhlMSCkjS3IPDeJfAjHgdW8+UQ+uVwHYG2/IEmNQoaCWUKMpXnu6lF1e+3pGVcHUhWsLI+7TYahz0O4F41qglJAACQBtGJ7Sw1gHoJqaNdiZx9IEo5q5MwhSFBlFixY32Ohg9jOG/apYKCyviSdux6QSSA2l4llSLcozscxo2DEUMJx8GdLpiWmAl0k3DC4/WGurDo7XinVcPyFTkzzLHjJ0mBwrQi7G4Y7vF26esdYilcL+H5SEfxbpSlsbH/rrHyqkJe8SVEgbFjyiFEhSuR9YSAZeCI4Cp5BmN40KpawlasiFE+Yaf6iL35Rfp8KoZcpSVTRnI+IkOOo/PeK9XjOeUoqVlUGUggBiobENcQNwOdLnTUvLAW7qygAHmT035R65GcoS3GPSecFgA5E+UvCql5lyylaAbEuH5Qc4dlrRNlCXRycy1spZzlr6uoFubJiHEa2ZNnqTKJSkBm3sbaWg5wUtaJ6Jc0pKPDZJOoW/PZ2Y83HSB23ttJP7SldxLAeUfEjKVG2UgM1mOpH5l+vS8c0nMog6BPRwrQ/7r+kRmS5s7EEN/Elin8iIoSKgglK9ElUpfPZST/tzXjzJLOSxm+igDiF5dTcNosg+6M36RMtZ817gO/wBbsR7QMWD4ydGYkX3A8wbpmaLNKoKe7OEKPUAJI/WBkYk7RLVbU+GjMhnJuf1ilQ4h4gUhR8w3+t4u5AUBDONPlf8AOK8qXLlES0kBWwOv13h5SSoJlVxjEoYepYmKfMUkD4ib9n+rQOxKSrxFFX+WTYEk72I5QdxOaUAaE6l/yipizLOZI0A9LCJzCDk5g3hxP/kkTfMPDOQm93uO7fmYLzuGpU11EKWRolHuHLH5DeF9UtTjw3K8wyjcnb3dvWNGwXDjThSgQlUzKqYm5RnAYkddizOwOsN6KkWPuboTP1yBcEecyjjHgZ0mZIzSlhgZSg2YaEoNnLbEXYsYz5dGboJIIPwkb6aWj9M4thqagoUvzKlElAZkgndnuW5wl8U8GIqRnlsicNFNYs7Atdr9x8odu1Q0zqh+E+fpEBXuHHcxiTJZXmsWDhiH1zB9tr6COpVBMmrQiSM0xZZITqTqwfYC76MI7xSkmyFmTNQpM276kKG3m/EnX59hpH7GsIYLqSLrdMtwLJBOY+qgQeeUQ6XwN4PcqlZZsQ7wV+z9FEgzpwTNqCAW/AhTMMo3Vc+b+Is13dqCjCZeQsXF7WL62iaUHF+b/OOyGLwtZ4uY4uFG0QTN4dkglRlS1DkUJJ9C0VK/hijnIY08sgiykpCVD1SxEMpgTWKUglmyn3eL9Thz3MU444Z+xzkZM0wTP8tw6n0KbD4rju45RaOEopwypf2ioDlYLmTLUEuEMP8AMXcAqPlHI6w/cWSh4lCo3X9oOR/3/AnZW/1hBjPPCUlL5lqK0sS2UMAHDHKpiS+YDN1ixsO0Qul0lbWEny8pdOKz5CiEHIlZBGQFCRqcrJGovZgG03MXKPiSbmDTJisxJIUkTAQBmJS2ZnvvuRtAjxg2VUwF1MFPmJABURqCnU+YK6F4nmzwjRY85WlRzMtThJbMsHKA7ADmWMLk+RmqVX0EdeFuI/HVkmJyzA4Cg+VRBytcBlOW3BJYQ0+OGjF6ZSQVEWW5SSyXu2QfDa4GVTMW1tD+vEiEylOVZpUtRN3JIYn1bN6wpqKVUblit1QDfWNBWPeIJ1W2gB6GBdLXZh+cTAvcQicwYQecjq5pN29orpPf0iWfMEVfFH/cRtJhR1FAzZU4LdKVhCUhKVZcugcnNb0G8BJciXJmrUkZEzEsRLU5ANy1uWosO0WZ/ERT4oQkMpIuRZ03+dxCpWT83wglSrltujDYX942dLQeSeB9YXXbSnu7ME+vpDS6qVKC1pXN82YB2zHZ3a2r+gveBicSU+XPMSm6ifhKr5gwDMeR2ilZKmUFKZmCtHJ3HLW3WLIw6bNBKiUsHSCLG+nQe8PBUr7mSta1LxNN4Z4sE+SkqIK0HzAa8gejs/qdoI1qcwXNl5WXJWFh7lSLy7b7ueQEZfw1RTZS/GWlUtCgxCkkBQPJx6jtDnQ1xCSHcPbqFBv6e8ef1mmFdpKdR7T2hx841UyEqEtZWLy1Hr58pB9gflFeRiAQhkhicw6gA5QL9oWaavOVN7JQkegTE8qfudhf8z+cJtSeofAA5jDIxFYOQ2TlcW31N/X5QHk1H3g56vt7wFRjyQryh2/eLt2ZLxJSJMz7x8qCd0kHqwd1fKHBQwGDINipyTG+umgtyYfrEFdiSCClLkttvAamrxLV94ncgPmyKu1soUVl+zwPxLFJiamanwFEpylpaSMpZ2NjlKkub6tBa9IzHniIWa9F4UZjFwXWhVWoKDBCVKvzcJFj/MfaNHTMChGOS6sKneLTrHi/DNlFQClANlIcty720Lw+cM42Jku7hQLEGxB3BEadCCpcCJ2Xm5t2MRqQpoGVqwlZ5G8SzJjwu4zXZZ4Sf3El/VX9IS9qeKn6GFoQlpDxNhcmql5ZiQW0OiknmDt+u8U+Gh9mp5cnNeXmSDuQVEpf0P5xbnzApLux5wiY1jcyXMOVKipAzeUEgh922eM3QPaTsXr0jOFU5M2OUtRQFDUtFsrdDmFrgnFhVSEzSkoUQAUl2DasDDLVKZMbik4OYJhzO5KrRDUJBLGIqckx8mu4i4+ESuOZl37YcSmSamgKc2SUpU22hIUm38wD/wC8QRxTBU1QFVSLDzBmyFRyudVoc5Eq18pAuSxDtB/jzAxVSACLoJI9mP8AX0jKcGx+ZQTV00w+R3Tyvv6/m8Xrwy7fSXDNWd6mEKxM+nH3yJoUkMCWZRa7JUEpVYlzlIYFiXtUp5qMrJKgcrtcKSSCRkSx8zuD5WYbNDPTcZpAsogckqt7R9m8fpFpZWpXJJY/8Yn3I9YwNax/+f5/yCsL4cmZRMqSZMtGYla0ZZpDucqVF8xN8x8ulzcHmq4k8SYVAZRYJD6JFkh3uwEUscqKmrIGYy5eqhzvu9z25x3R4PJlgfiVzXf5aQG5UIxCoLbDlhiFsLxUBRY2J5/36fOGOViYAcnn3hPmS0/hAHb+0RzqwpQpWZwi5G7aOOYEINTk8QrVEDMbZ2IJUPKXaKYrH2b67wAk4pKULkuNG/q8eTiiEhtfWKrU3WJTjyg3DeFp1UtJUVIpyHKwLOPwpBOjk301hqosDp6eVMloQpQmEpzqHmVZsqS2mpYd4NV1WmnlZUJ8gsEpGmwAA2EC8Jxf7VmlXl+EEuogXuwCfa7j84NZqHsJA4AmRZYznMzbFcGqJE1KZgV5yAC7g3e5BLHeGKml/wDkSkTlgIKSQB8RIIs52vBDFUzFTikpTMly2ULXdjrtz0bWAWJVMtVRKUEOzFmsW5A8nEH96bQM+kqzk9wjxTiozCRfKopGflu2msV5c9EomWFuAAQ5vq7P0PrcR8xuekedAGUMT0ieThfj0UyoCcqsyCkt5iE5krtsPMD1ydBFkqDjB6/uWrsKnIleVVpCWzDQDXsInqasqQoIBuCCo6CA9BOFnABufmYsorwViWfhPxNYgb6/V4AasNwOpoO5KcmVqCWn7QhNQTlsRrr+G42MOuBhVX4qgQnIpiS5JDcnbk+u8AMbEqWozFMAmWEhyCSB21Pa14f/ANm+GCUhSyHUtRa1wOnfX2g9mODM8uLGyYQwnCSleUEKAKCcwHlLPYgaXB0hkoqfwn0ckkkC313jmkUkkqKWPa46GLemsBVB3O2gdRW4m4YkTHnS5aUzQXUUgDN1I5/xawsYcnwqnceKHPdPlNuze0aYtAWCkWBG3KMj40rVSq1QFvCTYc38xOtth6QQMd3ylSApzH+pxAJYC6jtC1jvDaJ08TplROlzMiUZJOVgASRmzAh/NpA79n1eqcZ06YXKdH9kj3vDNSUxWVFw4dRJjK1ertW0os16dOmzc0R+J51RQALJFRIUcomDylJv5VpLsSNDoWOkUeA6z7XUVBUm6ZBKEgv+IE+7CGjiVSF08+Ur/wBiGSGfzOCg+hv7wo8DNS4hLd8i0qQ/I2I+aR7w3oXreokrhpS6lg+c8TTsNWmnTIQqxVmAG1tPkk+0Mal7QlcezhLTJmpN5U0HukpUCPnBilxtC0JUFbe9oZxiCdc8wyBl9Y9LmPbUwDr8eTJlGYpaEpF7m/oN+wjK5v7QKlczOEgIewc5mFvMdOth06wwmWHEVdlX4jNT46xFVPSqmpN0rlk9isJV8iYzHj+kkzkSpsojO3wjcG9uxfs8VOJuO1T5PgoSyVXWV3Ni4SLs3Nxe0Ln2tSWckpIBLb+uzcovXWy8y3vlI2g9+clwnBjMJzKKUDcXJ6D9TDXSyEpTkQAkdAxPUnUnvC9JxkpYZfKBpcEdoNU9RmQFJuHv35QO0ufi6mpRUgXwnn1heikBVn63gn9jSE5lEAJ1B3BFm582ilhxKB4jW7i/O2whZqqlUxbktmLsLJA6DYNAxgQ20scZlnEJgD5XAJLDcdzzaB/2thmIcCzHcHUHoRb1ixXoJBWzJAfsDpACfUEluZsIsqbjCbwF5kdKgImKSDZ7OLtt6wwpmSZQc3J6OYHyMO8eaVg5JdmOqlBIAfo7W7xPTcP+MgkTFIKVqSy02IexGhfn1i9rKTlmxjuY4srUEAR9p8TUR4vhTigp0CCoo0JcC5fmH06wCwXF5EyeGOUqM3yOy35EDoH9I1iaKiRZFKmcj+CYlKvZQAJ9oVOK6ErHimjEmcQQhaihSkqZwC3bYnpEnRpggTP7iyqtyz5iZZSxSkkk7lwQ3YC/eF5MxecTAxWkqDJ0Z2Le0exShWVFmRMYAqQrMlQ36pO+U+hMc4dwuV3Odd7j8PflFFqWseJuIQVM3Up1uKZypIyFSj8KfMlGjEn4VF7sHSLOTcQ44diiZUpElBK8qWNjc/iLnm5jqh4PW1kpR0e/awMFqLgqcFPmQAehNvWIOspUYSMLpWHcRJ+CTSvNLAynQF3/ACI+cBsSw2fLOZaSAfxAuPlG40/CQQM0yam2vlYb9dbj2gNXSJRKkJcoGYAlLAt9Bhy7QEawg5AzDe6VhtzFPg3C0qnUaZygtKxmKSAUvlmKSOrfoI1ulKZJCSLbNt9coxmtqzSTpSh8MtRUlhz25tcnfUxoXDnF8qoKc2UJOYIz6lQsQCSdA9izgxZ8uA8W917tihjvLnEupxkVv8omVOA1LQu1FQUsEK8vI262I0H5QMrcZ85S5dgxCrJJ5k9opul1qzGitxREtiTZ2YC+7QgcbUQq5qyF5HkoSFZSoE5llnfUONOY1j0zFpc1eQMFpUHUCSoG4N90n29hA/FJyxNGRClMpmAdx8v7OYA1rBtq9x1dIgXfZnEIcKYKmkQtCJvieIA4JA0LuAA/vBSdUsC1joRFCZJYqJOUpQFXNwbaNu8DsRxJSpKloXkWAQVMDaxJbt84Qeo3vuPZ85oGoVpkdQfX4ojxCZimKdBqfrvFeZUSpgCgohQLgkEF9mOkLipU8XUgq6g/3156Rak8RTEywkJk6s+UFYToN235bRr16NMDB69CJkX61lbkfxDmLzKmrlmX8eYp+FJdTaaW5achA+joK1ygTPCKTlOZieeiQp9Wf9QYOcATlrmISuc4ShkyylgdgQptQ/eNMo6GWklwkEDYDfTXWHK0UDGcxU6pnGQMTGK3h2bmHjVPiHUOheUe4AHtvFKXw5NukTJZTydiOTB7xutfTy1HzJVpdg/zb6eFqdgGZzktbYPfodu8Fi5UNyZk87h2cgKFy42Hr9XiosZfu8qn1uNVAWjWUYGAbKKW9r/QiCfhSlOFoQsNyuflFsAyjV+kx4qJV5ldyQ/s36RakVBlqzIUe9x8ocq7g2TMfw1eGvlqn22hTxDAJ1Oo5hbYi6T9dY5lBEe0tpUgZjLhlWFSklJvdw+jNm2tY/MRFVlCLsHOvMn62sIW8Pqyh7sN+vSLtKtU0nKHW9nPzhRkx9JqNqEBGTyZLiVUpSQCwSSTlJOZR2J7bCB1Vh6xLCiGJctySGBJ9SkesMtJghlqC5nmV127fW0FMJoftM2alY8gSJavXzKAPYpv0inv1rG49CCtLWDYsX6JWUJUDaLdTWKyi512jSMPw+RLAly0IAFiAA/cnf1iDFcIklsyAO1vyjFOvUvypxB/8EkYVuY/11WiUgrmKCUjUn5AcydgLmEHiCuqKs5EpEinOqpqkpWtuYJzAb2G2u0Bq/E582bmmrUWPlALBI/hTz2fUveI5awFMp2NnB62fntp110jfu1BPCRKqgDloYpcDpJQ+8moU2lwdNWA7wVl1tGkMVjbUFumgZusJq6xWgLP0BcfraIJlSHB1zdfQt8ozGq3HLHMeBOMCaB/jVMn/wBqB2P9BFer4pkoskKWelh7n9BCHMnAG77Hp/Y63iOWsebuzM7Pq5HT9IkaYCRmGsQx2bPOoQjYJYvyU5u7baRTqa9k5jY+m39tusVTPRe+ltR7fKF/GMS84A6Dnt7wVK8naBLgeZkHFEzObHl9f2itwvQLmKUkIVa+Z2Qnr0NtrwSwrBZtUofhRzP1r1h/wyklyk5ECybEbk8+veL26kU1+7Tk/aVNHvX3t194rTqWqlptOE0AWSoN/wAnL8rjYQsLqJ9QVAfdgfE3T5RqVVRgpLlKUgXJt8h+UIFLWJTPqE5jlUCAQA5LW10Ha8D09zNuyMkeeI5Vpq2Yc8emf7lHBFpkrUyiSWd+hP8AWHeo4izJchIVa4+usZ/V0hKnSWIv0jtVQpIvcQS6kW857j6AISpXAHR8uY7zcWlqQXupQbtA2ZKXMlLCCwLF/ZvRxCvJqyrR4ZqaQqYlOWYUjMjMAQAToCx1Zu1hADQKiJ1virygzn54gfE0qACZyGY2UnQxFh9BLW+ZbGzbMDr6w1VdIfLKDTVknyi5Pc6N8hB6i4Ek/FMzfypLD3FzEPrq6avGcH0H9TM1GkX3gfGfzz/qKVLRGSn7s5hre4f0Dh+kF6DFJoIKFqb8SVKLe50MMdRwdJKSJIVLUPxZlEeoJ/pCvimDz6Yu/iIJ1T+RG3zgOm1y3HCnxfsT/UBbQoHHUeMA4oQs+FOAlr2KjZTbA6P84YpgBtmD8nD+3aMXlYslss0EgGxZiP79oJUOJqTMC5UxK2/DM/rr6xojUsnDj9YsdKrfCZpS8NinMoeQ/T6MV8P44lENOQqWefxI903HqIOUuKU874JktbclA/KHEtVvhMUepl+IRaqsJmG7BQbQi/ofU8ooTcAKkKzkpSUEskZmLkAFw46MLOLwxzOIDnySZRUp2Gc5fkAbd2iymQEygJxQVqOY5bAnW1zp+lokWqTgSPdtjmfn/HMEm06vvEWIdNratqPq8V6Fa0k+EogpIcjQ6C4Ot+cbRxZh0mehayJhIS3lKlAACzpCC2u/fZxkdFJS60pUy0qsq+VQ1CVaXbfWx1ESxBg2Vvih/D8eKlAzygBtQghzbqR7wW4QrwlGY/iKlEH+Ikt6AgekLFXO8VAGXItQYZWA3Fx6Hk8V01hQSC4YjypYBtC9tTzjP1NC2JtE2/Z9dvxWdHzPnNGqsaRLDhgdT1MLX+M1FZMKKcpTlDkqOoduR36bQrY9NmgJKnyqJZ2fVrt+fWJcHxSXLQAZkyTMTmHiS0JVnSSDlUCoXBFjyMD0vs6tPE3McufYdojktCwWysCbmzDl39IkRh61382jFgW6a/VocZk6mC8gMsrdgHcv9CLk+WCgZdD7Qo91ncTXZ6REVgq2Gtu36RyOHphZiTyJa3PaHCUlIurQGLUzDkTUHJyuxb8oqrXEZzJLoDjEzqppJMp0qmqUvzeVDMOeYsyfzgRVVagBz6dW1YXtBPiHBFUyxkSVoUWa5Z9jz01PqecVDw8udecsIT+4C5PcjT0hoXIFDE/n0hFpzyYCXVKWQlIzKew1bkeneCeEcMkzAufcm4A0T6bw00GHSEJUhKQVFgCixHXMRc+kEZdGC+xZio9Bqb3/ALwF9WSNqcZhNijucIlBIRLlhyzkgdYmmlMk6ZlkXHLv+bRxV4h4YKZQI0GdmJ7BrWhZrKvIHc8yT/3AguZGCZHjOJzZq0y0JK5iiyEJDudu9t47ouAkSgZtXNVMmK83hSCkJGpYzVAhRtokW53ePcJzz4FTXAsvxEyEFnKEkZ5hSGPmUMqQWPsTF2oqE5H8UkZQhSVKJJZPlKc4SBmLC40LjnGioNK7R2e5nanVtvxWcYl1OG0KUnLLnoNnaaCv4gn4VJKXvoW17sr8UcLqMubOpVmcmX/mIKQmdLH7xSLKT/Enno14LyqlBTKIJlgqBLEfhUoHMTdPlVbVurwWwXEimpK0pUw8oQFEgguVE7ZSwAfkO8clhDDcIJNfeufFnPrMioZjAcxBekxMovY7sebFvzg9xDwSPt06VIzfGcqRlYAjM21gC3pAHFOGamU4KW/mBBPbUH3gj2Us+0nmb2n1YFYBHlHDgGelMpdQohSyohROoAGn6+3KHTD8UlTkpUlQILix5WhE4MpkzKMSgAFlS87jzOS2xH4Wi7wzhc+RPnBSUJRkGViGLWcNoW59I89rKa3exieQeB8vz+IJ7GZ1BXvz9I8zVtvrtA2vq0S0vMfK7MASSWLAAR8n12UZppCQAPrvAZJNbNI8yJSNCPiUXvqG0Bhb2fp2NysOgc5+krbhKyD5ynWeHOOUSACdHLqP+lALe8DJ/CimzJRMQGdwhbM7D/qNVwTCZUofdoA6/iO9ybmDDR6vezef2mT7xVPAmEy8LngnwpwU34Tr7HT1ipUVE1H+bJf+ID9Y3DEMEkTjmXLGb94WVo2oudd+nKEzGsKXSquc8kmyyPhvZK+e3mgO0A5dcj1HBh1t3cKcH0PIiNL4hSRlMxaej/8A6BMXqYyJzBU6aVGwGhPQFN9YKVPDsqoBIlgKGoH59jE2B4XIokuHzrVlK9y9sqX+EPYka89GjU+7qQMGPPQk1OzsV2yvL4dX+CdOSTzVft5rjsYG45wcqWkqloJsMyUkFStSFBr5gbg73EN8qWkr0sCSBYORZ3036R6cqbMSQkKSFWzEDMnq4/R4z09oWBod6FYYMy0Imy3SrMFIULEDNowP/XOPlSmYsB7DUqJ9Gdrj3h9xPC5dQyFq+8SwTMFljdyDc8iH2Bs8ZzWonCf9nU5mBQSBfe49GLxo0XC7nzEZKUNsL9r18/Sd4xdCUkuq/swCbbEs8BVJUn4kkaahvrSN34awSXTSB5BnI8yyLk/mB0iGtrqOeMswy1lJ3SC3yhNPbIDFVQkDz/BK6pwzbs4mXnH1onJmEvlUCQ1yNx7Rq+FcQCZKSXCknQ94W8O/Z5JlpCqgmas7OUoB7AuR1J9I7xbC/BA+ypASNUJDDuOrwfUNW+Anf3iiD1jLN8OY4VcdYsUifCBEssFa3Jf1JMZyjHS9iyhqDYj0gsjH1EAFnhT3RUc5hiuYdxOY6SDf9IXqav8AE+EuotbflpEGJY+gJy/Eo7JN4v4HS5JedISlarsPwjYRUVYXLD6Qqt6QxR03hp/jOvT+kSTJwCRbTpv/AFimlRcAlyetoirZ4SFCxVZydE9jz6RAHMgnJlfEVk3WyQBcnRv5RqenWEHiatzKyIUopFyTbW7ezQeqDNqF+FTomTl75Uuz7k6JHUsIO4V+yKdMY1M1MoG5SjzrPdXwg9s0aWkpwdzQOotVBtJgH9mOJyiJ1DPISmeUKlKLhKZqdASLgKDB+jbwRq6KfJmmWtAQoqLC7BLpa5DTEgXBc3Ae7iNGwX9ntBTAZZImKDeeb51ON2PlB7ARzxfMXICVDIuSo5VImJCkhV212IcN06w3cA3MyHAdvDM5qKvMM0uYCXQpsoykp+FlF2IQzglgx2DhpwOhMlCamoKpcuWhz5m8QsCyUgsAWCSPh8oYbx3KxjKHCKeW1wUywGszh7C1u0KdTi6sQq5clUz7vN5lk2YXLbaDaFyFQbj5S9enLHmOXCUtU1U2rmDzTlEpHJL7fl2SOcMsySlQZQCgdQQ49jEcoIQlKUsEgAAcgNAIlziPMWWe8sLmaR+UAzuEpHieJKBkr3yHynoUm3s0J3E3EEyVMXK1yFhN200bltycRoWJ1fhoKt9B9dIzurQiYpYUB5nB7ENDWk8bbrBuAhVZgvcXMJqZlVNXMnLKhKSpSU/hBAJFtH66xqfDVGUyZaRsAbF3e5ILd7i0ZJwdO8OpmS1GynHdnB+R+UbNwtVZpXhqIK5VjcuQ3lV1cN843XQK+0dY4itzlkBjFI0ETPFVM76+tNY7RN3a0WBiREneK1ZTpWgpUHBF/oXjtK/rePub/qJzImaYXWeBUJQraaJRB3SpWVPsb+giwUHLLIF0jKUq1dmBL/jG/O8K37RasonKKD580tiC4cX/ADIhhOICpkeNKBV4g86EtnCvxFI3OZ3Gr3DvZXU6drEBXyPX17j9VgVhnzEs0E0rR4hH4lAMCGALXdmdvnFqmnMMiTma91XAJc9xqzdoCy6r4JYZgCCDdL3BHVTkne8WKepBlKkqDkhs9kqDuzHmNHGhEZJTk+UcI4l+qmS1lvxII1Iu/Ln/AGMAavDpf2+VNNyiWoDkb+U9WCj7iJZVKc4mICUqSGOX4couM+jN+8Wb8wE7HAqpJT8CRlT1uSpXqon0CYYqochip8sfv2JRnUMFM1CnqkrYHlf+sLmKcMqVaRlSl38z+vp3ijS4szF4sTOLAk5XvrfQ9jGfXTdW3/jkXV1sPF1GuruTa4Oh6Qo4bxPKm1X2YA5znBHIpBN/aL8zF0qD52P1uNfq8VaSbT+OKjw5apwdpmXzXGUuRra19o1ktUZDD6f7BGlsZErcScOy5k0OySUubb/X5xmuO0xlKyhRIL7nnGnYrXjzLWoZjYCFTC8INTN8ZY+7QcqH0UdSfrl2hnT2leW6/MQrJlcSnwvgpI8RYtsIdqOmKxmJKU9bOP0j7KQHYbaaRBi04lgzlv8ASGa/KF7LWtYsYQDACiWanEgEnwlaWJGvWFHHscyFDJBZQJSfxsdD0OnrEtbWFIcsLabnsNSfSE+qmrWoqKSC9gdRDWloyct0JR2CjC9z9TYP4XgoVISlEtaQpIQABcPoN4uRmn7FsfMyQaWYfPKcofdB29DZu0aPOnBIcn+8PHiYjqQ2JJALixptJUSwkKeWpnDhwHDdXAixMq1KU2gtb+pgZjmOokJI+JRdk8u/SAvaMQldZ3DHcxqTS5yzWiejosk9KrgAKf2IhkwigUVJUCEjViLZevfQQRlUqZpSpIMoS3OZhkYkvrv5dDo94y31XY8prAAGV6TEsoZxl2vp3P8AWKOK43kmhlsUjVJLj+xi9W4XKXLXMAKVJLFh5VDZTbAg/nASdgiTf8oXqrqLbjDbyYSVjfjywSQWcHKT+sCq2vRLSVHbT8hAzFMVTIUJKGGjltCdfYMdDrACfUrnFQCc7NfbZnHofcxp6bRjg9LAWPPSJh8TNLDqP4tEhy8MNDxXOplIU6VEFsxf4SHKHe47ux0hSmz1pZiC9iANLAFx8n5iLCJucBCXCGZRN2vry5RqNWDjIi645E3HBeNJFSsS0EpUoG0ywcapDEubhveGKXNzCxBDm97sRt6ax+ecEqjLmBmBIABa1yE6A77/AKw6rmVyBlTZPLMba6MBzPvC7UtnwjiBdFHniaiqqSHcgAE3JHrAPHeLZcpBEtYWsgs10g9Toew9WhDXVzj5ZjFWwBKvYKeLVDgs5V1D1X/+R+sBYiv/ANhx+ekslO7rn89YOVQKnkzppLXIfVR5/wAvL+ggbhsifJmnwLyyfMDZPd9jDnP8CSPvV51HQa36ARBOqJix93Jyp5r8v/EB4C/tABdta8epjiaFmO5z+0hVjrHLNSs2BIIJHIHMnf1eKc3imiljIZalF9M00l+pK/1i2vAzM80+Ys6fC6E9NCD7mA+M4ZSoXlKAVb/epzg7Okn9TEUXVt2uT58D+4HV1lOmwP1/qQ4vjc2cPDSjw5Q83hoA8xfVYsW1N7n0uuz6hIYlI2uTvszk+3zjqoQjIp8wItmKtbltf6xSEkrSrpcEkP6sbaa/nGoMMJiF+cy6iuUbB02ck7fP5RFOUtemx31/OPC7BSSFgAvYjXvc3I0a0fBVsSztdrtu+yubxHu1HQkG5z2YSm1a5alJzOHsSNRFdeLkFyvTQB3j5iOIFTgCIsGwQz1us5ZafiP6Qsla7dzjE32cg7V7hnB5a6wgqdMlJ8yjqroOWl4cAoHKiWyUIcADn19PzimVFCEy5KQJaWf9SOtvnE+F1aJIyTviBDc1ghwp9HsxHQwhawbrr0hckd9ywKV7FRF3cd+ekL/FuP8AgJMpD5yPj5PsOsWeI8YWk+fypaySGHudbRnOKYj4s1ybA2EG0mnNjZPUHbYEXJPcPUNCPAE9a1ZlLWNAo5UIzLVf+JSAO51gXSErUcyykAEuxO1g3e3zibD8VMtgUImJBKskwOlyGexBFuuw5R9w6plGcVTXQgklpYYA6gc2jS/SGxz8XEKYJXzKOrlqPlUnKog8lAEpN9CD+Ua9RYsqekTACQoOCqwPJhyjG+HpCaqtAU6k+Zagou4DAAk63IjZaaaAnSMf2jqTUQqd9yGpVzulaum1RDo8MdnKvQqAEKk9JMz7wEqe4WWfuTt+cPCFiBOOyApCiwKkglPpdoyU1tjMA8utSjgCVaihXNl5TMyOAVFAcu3P4QB3ieYhZlBJypCRclglaudiXBMBqCrnTEJmKJSP/WhY+J7A5AxYO4fkO8FKSqCvMoZVKKky87FRZ3UGfVrAQV1K8H1g51JUsKsE5QnKoFd8v4bNZmOt/MYXOM8YTJlZZagZpcMl3bnbS0HqZIlsky1MH+8ysQ9y73UCYp4jgMpQUlKkJKhZgAQk3Vl2cnftyglDotmX6/O+5Vs44mSTypfxEXGZye2+r6do9SVC0JJQw/evctu2+vyhg4h4ZKH8JBIG+bMf7QuSKdLELzJvc8ulxq8enptS1crEm3K06XMAUFIJTmLKd21d35aR06kq1dKnV5RtvaPeIWIHnloI2tbpFiUklQZBClJISEh3N9oKeJKjJ4MgoZyguWpIPkU4Icm1weja+kaxS1S58qWtRyApGckMH6P7+sBcIwSSFKVLlBStSV/Ansl797QTJQ7zFKnKGiU3SOmwEZeo1rN4Kv8Af8/WO1aRcbrOZbp6hCXFNKVMVus2T3zHWOJ0qatvGn5H0RK19yL+0R5qmaWGWRK56rPQbesSpnSpAZLqWd/iWr119ucY9hIPHJ/c/qZooABxLFJQoR8KAk8z5ln1LmJJ9QiXdR/UwPmJqZvwgS0lw6vXbU/KIJmFSUeafNKzuCWT7DX1gYrycuc/TmcSJxV42qaSiQgq66t3PKFuowFUsErmEn6eGOfjIbJTSvVmSPU/nAqooVrdU6aP5Ulh6qP6D1jRoRx8IwP5mdqdXp1GGOfl3FsIUTlACVEOnkRufePmQkGWsHKrcM6j6Ee/ygvVT5IbNMUoAMEyksG5PckW5x9kVVOjzJkzHOpKR+a1D8o1lPHE8y7qTlRAUxCMwQC7BiASWOg+WrCK/wBgW9gokD4kgBxyIeGPF503KVoK5UoakpAD8nAb5wuz1zUKLKKha9yz3Ytf3gqhvKQoPcaUcPKLnKwGpMGaelCEiUkG+paGj9o05MgSJaWSFFSj1ysAPmYSp1eG3dWrepfsLe8Z+tZt+wdCeg0a+DefOS12IlKPuVWuCr0awa192iD9n2LJQqepX+YpSQSbnLtr1f2EDK2qdLa6nrq31aAFDPMuoBGhLK5Mfp4ivT762XzkatvDibrKr0TQxSCORDxzWYTTzklC5aCltCBb+h6wrUGI+GGdjzgtR4kkgub94ydpDTLyZm3GvC/2RWeUSqUTodUnvuO8Knjxr3FE5EyTMCjbKb7izvGe0dXI8NpiApRF1NpbQAMNWvG3odQz1+MZI8/WO0bn43Ylj9n9aET1vqpNuVi5+ukaVKxLrGNCQtATMQ483lP6Q14bjJdKZgyqOxhf2jo/et7xfzEf0lm1djd/9zSKXEI5xGr8riBOGupmBhpp+HfElnxHBLFLFilrv3jIq0L2PhRxD26iusZJi/SJ8MZlE5zufj9BokR3MpBNYKSAGABCiMqehysNNr21tElThWRanPiNqQ50+rmOpVMFpdT5eai3o0Q4KNz3AhgeROFyUrQQhyB/7FKWXOwAB80VajNMRLzS/ENwpIcEKG4bTc6wUVPAUkygShIKS1gOul3j6VTM7EpEtifKny9X9/nFQxGJMWajD0rPlUtBLAlZLchfcfnCvi2AmTLNQJwUnMEgAEub5rbEAEw/YktpaloSLsApf4v5RsBGaYjNmBbKUwSScv8AMXNtNh7CNv2ZYWyD/sVuUk9wemcn4QtkqCnBGjkfT9IaOAeHPtc7IJjeEAtSixsFAAJHM87gN1ELPgSyCEq5KAI3uSCdvrWGnhSZPTnVKAlkpEsqFmBOYh+ZZLtfTR407XVVJPUqisTxwZomIyqOQWLzpgsUvYb+Y6J1016QGn4nnLS0ZjsmWnyjuo6+paPlDhAcFWeb0CTlB7frB6mwyazJQJY/iufYfrGJY9lvhrXA9BwP1Pn/ABH1FdXidsn1J+wglVKtSXnLCEfuoP5qP5CK0/G6WmDIAKv4Q6j3OpgjiuG5bLzLUdEm6j2SLAdVPCzWUqEfEEv/APzR/wDZQur+VLCBDSgcOf0H5/39Yrf7VVeEGf4Eq1PElRPJEoZQNSA7dzoOzv0iuMPnEZvCmzl/7Uj1JH1tEqZdTNAKB4MpNgoD5ISm5PZusd/4PPKT5Jp6rPmPubdgwh2utVOAAPzzMxL9Zbb8R49OhBtQqqZmEob5du6iCPkIoLmSk3VMK1fxEq9gT9co9UJqUqJShiN/ES//AMoK4fjExSfDqpdjbOGLd2docAwOf4xEyfnBCKzNZBbqwAPreCWHUk4HPKmU+YblYUoe4LR5eESwSQnPzOw72t+rwdkcE1s1AVLMpCDoxBB9QYKhGcLIHyg9WJ1i3lTKhJSbZcssg/7pYYdTDtgHCwmU6RM8MkGypZSpTastSbEgk89YXh+zuv1Hg9wpn/4xpHBeDLppGRaUpJIUWWVXIAU72GgsHGsFTdnmETdnmVuPeFvt0kBJAmyySgnQvqk8nYX5iMjXw/UoUUKlqKhbZh66R+hmgXW4UlRzbxNlKucmP06lqxgTIKPhIs8zXkNPUx3M4JznyiNVRhA3i5KowNBFlrC8CVe4ucmZHiWATJEsKUCpoW6fHbkJS5HUf1vGxcdU6jRzsqSohDsNSHGb/i8YyMHm1MpS5EpgHJYMHNgE+kK26ast1C1VBkLk9QfWYyqYopXZH/y6dukcV1ClcsLlSyAkOVHe+oHKLi8BnmUUfZ5jpKS5B9WfX0j5VTZrGStOVSgEupwEgekcqbB4RiPoqBdmc/eRzKAolImeI6kgK/hSToO/9YI4DTLmzZXjlITMKS+pBewfUEkN6xDKwfOPCE3xCopSCkMHOhvtzg5g/BtcmdKQqWAglJMxwyQC783DWHWOAJGRzCu6odpOOPz9RNTwvDmbysIuYrVJloyElKlAhJYs8E6dNoixCgTNSUq9DuDzg9qMUITuY6uN3PUVD4kuXlUgMWJWm5I1bXT0iGro5ZAUh2V+G5IOjtB+noEtkmLSQNPMxEQrwpHijLZOjkv6DrHnrdO+zgD0wTyDnywOvnmPrcu785gZNItIOQ6fuqcDuDdo4GZyFosLuB8T7+xhir6GWlQypOc3ADt6iI0080aodiG5W9YXs0bI2wDJHmMn9+IRdQCMn+Yr1tP4hBOhDJGw8rtb6tC7xJwhOYTJYAOyj8JB2fUevpGirmoyqC0BKiXsGYiz+0EcHqErTkFwA12Y9Ib0aKLNofB8vr6EfSUsuYDOOJj9N+zWonKcqlISpjmClE9bMHI68hGr4Lw3KppQlSgyHzF7lRLByT0AHpBqXSpSGSAByEdtHolGBz3M57mb6SomSgECPVMxKRqEj97f/SOcfTOY3TYv39mipWUrhgAnTM11tyc7wtaxwcCRFbHVFRyS1CUlXxKUXmL9nV6Bu+0BpMmWFeHKkrmn8RLpB9rns7CHoYfsmWEIP+9f8x2EXKTDAkWYE6sG9Og6QpTRYXJzj1P/AFAsIn/4bWzAyESpKdNdB2Dv8o6HBk1nXVzCf4WA9rw9Jpo8aYQ+mmrXykbREKq4MlqT5phzc1JSfchj84XarhxEs/fIIToJqFKKByzA3T6xriqUHW8VKnD3BCQkPYuHHtv2ifcKPh4+37SpQTNJPBal5jLUCQlI1CkLBBZwdfrpAsUc5Kly8pQuWHVLCiFtq6XBCgRo3tD1MpZmHkzEEqpyfvUDVH8aeg5bdtLXE2BfapSZ0hQM5AzSlD8aTfITyOz6H1irVg845EEUB+sR8IxCUtv/ADaiS+hN0+6SPyhvo8IqpgeRifiD1Ld2XaFXgirSKoyJiAqVUu6FpcJmAE3B0NiPUcofJfBFKFlQQpDjRK1BPs9vRhEoAwyJyLkcRnjzR8j0Hh58yx7LHo9HSZ4oiqcORsABq0fY9HScz0yhQdUiBGO8JU9UGmIvspJY+4j0ejpYMQciDuHuA5FKvOlOZWxUXaG+TLADR6PR2AOpzuzcsZIBHiI+R6IlZQmYNLJdj7mOKnC0hHkcEX117x9j0LnSUEHwDn5Qotf1nMlcyYgFKgCLF2v1iWno5gIKphPTb5x6PQvpqFsrWxySfqfL5Zl7HKsVH2ktdKUoMkDqTHNDQBF9T9aR9j0M/wDHQ2e8PJ+30g/eNt2iXY+GPR6GIORXcescIWHNo9HoCe/rLyYJjoCPR6C4g59j5Ho9HTp6PhEfI9HTpXqZIINnG4OhELXCoMibPo3dCGmyektZLp/0rcCPR6OPYlG7EC8b4QmRUSq1NkmYhSwNpiTmBH8wBB6jrGjqLR8j0UQeNh9P7kLwTP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0" name="AutoShape 12" descr="data:image/jpeg;base64,/9j/4AAQSkZJRgABAQAAAQABAAD/2wCEAAkGBxQTEhQUExQWFhUXGBcbGRgYGRseGBogIBwcGhocIB0dHSgiHB0lIBwcITEhJSorLi4uFyAzODMsNygtLisBCgoKDg0OGxAQGzUmICU0NDQ0LTQsLC8vLy0sNCw0LDQsLywsLDQsLCwsLC8vLDQ0NCwsNDQsLCwsNCwsLC8sLP/AABEIAMcA/gMBIgACEQEDEQH/xAAcAAACAwEBAQEAAAAAAAAAAAAFBgMEBwIAAQj/xABAEAABAgQEBAQDBQYGAgMBAAABAhEAAwQhBRIxQQZRYXETIoGRMqHwFCNCscEHUmJy0eEVM4KSovEkQ7LC0lP/xAAaAQACAwEBAAAAAAAAAAAAAAADBAECBQAG/8QAMBEAAgIBBAADBwUAAgMAAAAAAQIAAxEEEiExIkFRBRMyYXGx8IGRocHhFNEjM0L/2gAMAwEAAhEDEQA/AEHE6QoJXLSMqr5QLJBN+guDEP2MzEurKlhmSkal7ADck9Hu/poE/D0qlkBT5XdadT5dAFcx6W2hCrRLRNVLkzAQku4u1i4vZ9rc4TDZkyzh9AJT1WswECWm5ALMSXcksCH2v0Mdy6EzCpSnSsm576A8n9dYmwnG5C5UsTgHkpYBvNZ2a7O17nYjlHUyuplzU5ZrShlLLPne5L2szcz87AYvuOY9QExzCgpPDlpKRZJZQZw+5fpBasnplS059SlPlFyLeU6a9HFiIq0P3+aXLkrWnysWYB3dTmzWYARLinDdWpKimbLQXBJOYrY6kkbj93veAtYinDtiQ4OcoJVXiQppUyoIOdXwILg6NexDl/hhVoMfSElM5kzCoqJUm5cv8TW5Xhymfs/KJczLNVNWuagAq0AcJUVMzlIKl2bSK9PgdZLF8uRRci6pgsC7MACzeW+g3i9eopIwpgXR+yJ1heMDLLUFDS+Xc8y3Y+8VuL8UnLBZ8o0L29fR4tyeEpc1aHKkDchLL6ZlbE9eloN1fBctQCSl5YZ/Ot1bM72MBfUVq3rGaqnxzxMlTia1Oi789WAud4kmTVPNUFqupgE3a4JJY2GrE8jrGpYjwRIyEykhDoKScxKkhhYZnGw2jOcT4Tmy5yJYUCFqbxCOersOT7h+jwWvU1OcdfWK36azO/uX+F6YlNRMvmUDLQfhfKnMfRxru8CsaX95LlpSEMgAEXJJ3PqNevSG+ZhpkTaWSCVJHiOrmShVz7mFri+gUFAgOzszORmcB+VzAqbw93J4PX2/r+ZSzIr2wV9jdCkg+ZN7sxNgLX15DmOwuIQpaFrm5SpH4WChu7nQPfyi4DPAZa1ZfOu6spSBqBmJPrY7207WpyElRUFK2Ub3fe40VqPUc4eZT5n+Pp94riMS8amEJClpynKlJT8RUXYBnABtcgNZugKqE0qUopFsp8w+Mi+XcsGPIR8QRlUMxcnMFHbVw53ZTOIr0lQQUpyjM5ykvzY78nLtqTFEr25InYhSZPUlIKMiwUlTeYqG/PR/a43vTwqvHiqEtCUZiM2dV2F2SGABfa+uwiGWpRWlYdaswGVz5n0Ta9y7D+8MGP8ADq5SVVCJSwmW7rCXHIv0vrprHYVfCfOSEJ6E+5mT4a05U+HowdmZ9x2flFCvkIlICkKIchLFQfm4vcODro8UP8cV4hV5SCR5CQwtfKRpf84KVRlTkqK7KFwU2Gt0s/XVtohUathnoyuMGVKer8rXd316f3MWE1BAJzXAcdvzeBavu1AG4Oh39fce8fJzhlMSCkjS3IPDeJfAjHgdW8+UQ+uVwHYG2/IEmNQoaCWUKMpXnu6lF1e+3pGVcHUhWsLI+7TYahz0O4F41qglJAACQBtGJ7Sw1gHoJqaNdiZx9IEo5q5MwhSFBlFixY32Ohg9jOG/apYKCyviSdux6QSSA2l4llSLcozscxo2DEUMJx8GdLpiWmAl0k3DC4/WGurDo7XinVcPyFTkzzLHjJ0mBwrQi7G4Y7vF26esdYilcL+H5SEfxbpSlsbH/rrHyqkJe8SVEgbFjyiFEhSuR9YSAZeCI4Cp5BmN40KpawlasiFE+Yaf6iL35Rfp8KoZcpSVTRnI+IkOOo/PeK9XjOeUoqVlUGUggBiobENcQNwOdLnTUvLAW7qygAHmT035R65GcoS3GPSecFgA5E+UvCql5lyylaAbEuH5Qc4dlrRNlCXRycy1spZzlr6uoFubJiHEa2ZNnqTKJSkBm3sbaWg5wUtaJ6Jc0pKPDZJOoW/PZ2Y83HSB23ttJP7SldxLAeUfEjKVG2UgM1mOpH5l+vS8c0nMog6BPRwrQ/7r+kRmS5s7EEN/Elin8iIoSKgglK9ElUpfPZST/tzXjzJLOSxm+igDiF5dTcNosg+6M36RMtZ817gO/wBbsR7QMWD4ydGYkX3A8wbpmaLNKoKe7OEKPUAJI/WBkYk7RLVbU+GjMhnJuf1ilQ4h4gUhR8w3+t4u5AUBDONPlf8AOK8qXLlES0kBWwOv13h5SSoJlVxjEoYepYmKfMUkD4ib9n+rQOxKSrxFFX+WTYEk72I5QdxOaUAaE6l/yipizLOZI0A9LCJzCDk5g3hxP/kkTfMPDOQm93uO7fmYLzuGpU11EKWRolHuHLH5DeF9UtTjw3K8wyjcnb3dvWNGwXDjThSgQlUzKqYm5RnAYkddizOwOsN6KkWPuboTP1yBcEecyjjHgZ0mZIzSlhgZSg2YaEoNnLbEXYsYz5dGboJIIPwkb6aWj9M4thqagoUvzKlElAZkgndnuW5wl8U8GIqRnlsicNFNYs7Atdr9x8odu1Q0zqh+E+fpEBXuHHcxiTJZXmsWDhiH1zB9tr6COpVBMmrQiSM0xZZITqTqwfYC76MI7xSkmyFmTNQpM276kKG3m/EnX59hpH7GsIYLqSLrdMtwLJBOY+qgQeeUQ6XwN4PcqlZZsQ7wV+z9FEgzpwTNqCAW/AhTMMo3Vc+b+Is13dqCjCZeQsXF7WL62iaUHF+b/OOyGLwtZ4uY4uFG0QTN4dkglRlS1DkUJJ9C0VK/hijnIY08sgiykpCVD1SxEMpgTWKUglmyn3eL9Thz3MU444Z+xzkZM0wTP8tw6n0KbD4rju45RaOEopwypf2ioDlYLmTLUEuEMP8AMXcAqPlHI6w/cWSh4lCo3X9oOR/3/AnZW/1hBjPPCUlL5lqK0sS2UMAHDHKpiS+YDN1ixsO0Qul0lbWEny8pdOKz5CiEHIlZBGQFCRqcrJGovZgG03MXKPiSbmDTJisxJIUkTAQBmJS2ZnvvuRtAjxg2VUwF1MFPmJABURqCnU+YK6F4nmzwjRY85WlRzMtThJbMsHKA7ADmWMLk+RmqVX0EdeFuI/HVkmJyzA4Cg+VRBytcBlOW3BJYQ0+OGjF6ZSQVEWW5SSyXu2QfDa4GVTMW1tD+vEiEylOVZpUtRN3JIYn1bN6wpqKVUblit1QDfWNBWPeIJ1W2gB6GBdLXZh+cTAvcQicwYQecjq5pN29orpPf0iWfMEVfFH/cRtJhR1FAzZU4LdKVhCUhKVZcugcnNb0G8BJciXJmrUkZEzEsRLU5ANy1uWosO0WZ/ERT4oQkMpIuRZ03+dxCpWT83wglSrltujDYX942dLQeSeB9YXXbSnu7ME+vpDS6qVKC1pXN82YB2zHZ3a2r+gveBicSU+XPMSm6ifhKr5gwDMeR2ilZKmUFKZmCtHJ3HLW3WLIw6bNBKiUsHSCLG+nQe8PBUr7mSta1LxNN4Z4sE+SkqIK0HzAa8gejs/qdoI1qcwXNl5WXJWFh7lSLy7b7ueQEZfw1RTZS/GWlUtCgxCkkBQPJx6jtDnQ1xCSHcPbqFBv6e8ef1mmFdpKdR7T2hx841UyEqEtZWLy1Hr58pB9gflFeRiAQhkhicw6gA5QL9oWaavOVN7JQkegTE8qfudhf8z+cJtSeofAA5jDIxFYOQ2TlcW31N/X5QHk1H3g56vt7wFRjyQryh2/eLt2ZLxJSJMz7x8qCd0kHqwd1fKHBQwGDINipyTG+umgtyYfrEFdiSCClLkttvAamrxLV94ncgPmyKu1soUVl+zwPxLFJiamanwFEpylpaSMpZ2NjlKkub6tBa9IzHniIWa9F4UZjFwXWhVWoKDBCVKvzcJFj/MfaNHTMChGOS6sKneLTrHi/DNlFQClANlIcty720Lw+cM42Jku7hQLEGxB3BEadCCpcCJ2Xm5t2MRqQpoGVqwlZ5G8SzJjwu4zXZZ4Sf3El/VX9IS9qeKn6GFoQlpDxNhcmql5ZiQW0OiknmDt+u8U+Gh9mp5cnNeXmSDuQVEpf0P5xbnzApLux5wiY1jcyXMOVKipAzeUEgh922eM3QPaTsXr0jOFU5M2OUtRQFDUtFsrdDmFrgnFhVSEzSkoUQAUl2DasDDLVKZMbik4OYJhzO5KrRDUJBLGIqckx8mu4i4+ESuOZl37YcSmSamgKc2SUpU22hIUm38wD/wC8QRxTBU1QFVSLDzBmyFRyudVoc5Eq18pAuSxDtB/jzAxVSACLoJI9mP8AX0jKcGx+ZQTV00w+R3Tyvv6/m8Xrwy7fSXDNWd6mEKxM+nH3yJoUkMCWZRa7JUEpVYlzlIYFiXtUp5qMrJKgcrtcKSSCRkSx8zuD5WYbNDPTcZpAsogckqt7R9m8fpFpZWpXJJY/8Yn3I9YwNax/+f5/yCsL4cmZRMqSZMtGYla0ZZpDucqVF8xN8x8ulzcHmq4k8SYVAZRYJD6JFkh3uwEUscqKmrIGYy5eqhzvu9z25x3R4PJlgfiVzXf5aQG5UIxCoLbDlhiFsLxUBRY2J5/36fOGOViYAcnn3hPmS0/hAHb+0RzqwpQpWZwi5G7aOOYEINTk8QrVEDMbZ2IJUPKXaKYrH2b67wAk4pKULkuNG/q8eTiiEhtfWKrU3WJTjyg3DeFp1UtJUVIpyHKwLOPwpBOjk301hqosDp6eVMloQpQmEpzqHmVZsqS2mpYd4NV1WmnlZUJ8gsEpGmwAA2EC8Jxf7VmlXl+EEuogXuwCfa7j84NZqHsJA4AmRZYznMzbFcGqJE1KZgV5yAC7g3e5BLHeGKml/wDkSkTlgIKSQB8RIIs52vBDFUzFTikpTMly2ULXdjrtz0bWAWJVMtVRKUEOzFmsW5A8nEH96bQM+kqzk9wjxTiozCRfKopGflu2msV5c9EomWFuAAQ5vq7P0PrcR8xuekedAGUMT0ieThfj0UyoCcqsyCkt5iE5krtsPMD1ydBFkqDjB6/uWrsKnIleVVpCWzDQDXsInqasqQoIBuCCo6CA9BOFnABufmYsorwViWfhPxNYgb6/V4AasNwOpoO5KcmVqCWn7QhNQTlsRrr+G42MOuBhVX4qgQnIpiS5JDcnbk+u8AMbEqWozFMAmWEhyCSB21Pa14f/ANm+GCUhSyHUtRa1wOnfX2g9mODM8uLGyYQwnCSleUEKAKCcwHlLPYgaXB0hkoqfwn0ckkkC313jmkUkkqKWPa46GLemsBVB3O2gdRW4m4YkTHnS5aUzQXUUgDN1I5/xawsYcnwqnceKHPdPlNuze0aYtAWCkWBG3KMj40rVSq1QFvCTYc38xOtth6QQMd3ylSApzH+pxAJYC6jtC1jvDaJ08TplROlzMiUZJOVgASRmzAh/NpA79n1eqcZ06YXKdH9kj3vDNSUxWVFw4dRJjK1ertW0os16dOmzc0R+J51RQALJFRIUcomDylJv5VpLsSNDoWOkUeA6z7XUVBUm6ZBKEgv+IE+7CGjiVSF08+Ur/wBiGSGfzOCg+hv7wo8DNS4hLd8i0qQ/I2I+aR7w3oXreokrhpS6lg+c8TTsNWmnTIQqxVmAG1tPkk+0Mal7QlcezhLTJmpN5U0HukpUCPnBilxtC0JUFbe9oZxiCdc8wyBl9Y9LmPbUwDr8eTJlGYpaEpF7m/oN+wjK5v7QKlczOEgIewc5mFvMdOth06wwmWHEVdlX4jNT46xFVPSqmpN0rlk9isJV8iYzHj+kkzkSpsojO3wjcG9uxfs8VOJuO1T5PgoSyVXWV3Ni4SLs3Nxe0Ln2tSWckpIBLb+uzcovXWy8y3vlI2g9+clwnBjMJzKKUDcXJ6D9TDXSyEpTkQAkdAxPUnUnvC9JxkpYZfKBpcEdoNU9RmQFJuHv35QO0ufi6mpRUgXwnn1heikBVn63gn9jSE5lEAJ1B3BFm582ilhxKB4jW7i/O2whZqqlUxbktmLsLJA6DYNAxgQ20scZlnEJgD5XAJLDcdzzaB/2thmIcCzHcHUHoRb1ixXoJBWzJAfsDpACfUEluZsIsqbjCbwF5kdKgImKSDZ7OLtt6wwpmSZQc3J6OYHyMO8eaVg5JdmOqlBIAfo7W7xPTcP+MgkTFIKVqSy02IexGhfn1i9rKTlmxjuY4srUEAR9p8TUR4vhTigp0CCoo0JcC5fmH06wCwXF5EyeGOUqM3yOy35EDoH9I1iaKiRZFKmcj+CYlKvZQAJ9oVOK6ErHimjEmcQQhaihSkqZwC3bYnpEnRpggTP7iyqtyz5iZZSxSkkk7lwQ3YC/eF5MxecTAxWkqDJ0Z2Le0exShWVFmRMYAqQrMlQ36pO+U+hMc4dwuV3Odd7j8PflFFqWseJuIQVM3Up1uKZypIyFSj8KfMlGjEn4VF7sHSLOTcQ44diiZUpElBK8qWNjc/iLnm5jqh4PW1kpR0e/awMFqLgqcFPmQAehNvWIOspUYSMLpWHcRJ+CTSvNLAynQF3/ACI+cBsSw2fLOZaSAfxAuPlG40/CQQM0yam2vlYb9dbj2gNXSJRKkJcoGYAlLAt9Bhy7QEawg5AzDe6VhtzFPg3C0qnUaZygtKxmKSAUvlmKSOrfoI1ulKZJCSLbNt9coxmtqzSTpSh8MtRUlhz25tcnfUxoXDnF8qoKc2UJOYIz6lQsQCSdA9izgxZ8uA8W917tihjvLnEupxkVv8omVOA1LQu1FQUsEK8vI262I0H5QMrcZ85S5dgxCrJJ5k9opul1qzGitxREtiTZ2YC+7QgcbUQq5qyF5HkoSFZSoE5llnfUONOY1j0zFpc1eQMFpUHUCSoG4N90n29hA/FJyxNGRClMpmAdx8v7OYA1rBtq9x1dIgXfZnEIcKYKmkQtCJvieIA4JA0LuAA/vBSdUsC1joRFCZJYqJOUpQFXNwbaNu8DsRxJSpKloXkWAQVMDaxJbt84Qeo3vuPZ85oGoVpkdQfX4ojxCZimKdBqfrvFeZUSpgCgohQLgkEF9mOkLipU8XUgq6g/3156Rak8RTEywkJk6s+UFYToN235bRr16NMDB69CJkX61lbkfxDmLzKmrlmX8eYp+FJdTaaW5achA+joK1ygTPCKTlOZieeiQp9Wf9QYOcATlrmISuc4ShkyylgdgQptQ/eNMo6GWklwkEDYDfTXWHK0UDGcxU6pnGQMTGK3h2bmHjVPiHUOheUe4AHtvFKXw5NukTJZTydiOTB7xutfTy1HzJVpdg/zb6eFqdgGZzktbYPfodu8Fi5UNyZk87h2cgKFy42Hr9XiosZfu8qn1uNVAWjWUYGAbKKW9r/QiCfhSlOFoQsNyuflFsAyjV+kx4qJV5ldyQ/s36RakVBlqzIUe9x8ocq7g2TMfw1eGvlqn22hTxDAJ1Oo5hbYi6T9dY5lBEe0tpUgZjLhlWFSklJvdw+jNm2tY/MRFVlCLsHOvMn62sIW8Pqyh7sN+vSLtKtU0nKHW9nPzhRkx9JqNqEBGTyZLiVUpSQCwSSTlJOZR2J7bCB1Vh6xLCiGJctySGBJ9SkesMtJghlqC5nmV127fW0FMJoftM2alY8gSJavXzKAPYpv0inv1rG49CCtLWDYsX6JWUJUDaLdTWKyi512jSMPw+RLAly0IAFiAA/cnf1iDFcIklsyAO1vyjFOvUvypxB/8EkYVuY/11WiUgrmKCUjUn5AcydgLmEHiCuqKs5EpEinOqpqkpWtuYJzAb2G2u0Bq/E582bmmrUWPlALBI/hTz2fUveI5awFMp2NnB62fntp110jfu1BPCRKqgDloYpcDpJQ+8moU2lwdNWA7wVl1tGkMVjbUFumgZusJq6xWgLP0BcfraIJlSHB1zdfQt8ozGq3HLHMeBOMCaB/jVMn/wBqB2P9BFer4pkoskKWelh7n9BCHMnAG77Hp/Y63iOWsebuzM7Pq5HT9IkaYCRmGsQx2bPOoQjYJYvyU5u7baRTqa9k5jY+m39tusVTPRe+ltR7fKF/GMS84A6Dnt7wVK8naBLgeZkHFEzObHl9f2itwvQLmKUkIVa+Z2Qnr0NtrwSwrBZtUofhRzP1r1h/wyklyk5ECybEbk8+veL26kU1+7Tk/aVNHvX3t194rTqWqlptOE0AWSoN/wAnL8rjYQsLqJ9QVAfdgfE3T5RqVVRgpLlKUgXJt8h+UIFLWJTPqE5jlUCAQA5LW10Ha8D09zNuyMkeeI5Vpq2Yc8emf7lHBFpkrUyiSWd+hP8AWHeo4izJchIVa4+usZ/V0hKnSWIv0jtVQpIvcQS6kW857j6AISpXAHR8uY7zcWlqQXupQbtA2ZKXMlLCCwLF/ZvRxCvJqyrR4ZqaQqYlOWYUjMjMAQAToCx1Zu1hADQKiJ1virygzn54gfE0qACZyGY2UnQxFh9BLW+ZbGzbMDr6w1VdIfLKDTVknyi5Pc6N8hB6i4Ek/FMzfypLD3FzEPrq6avGcH0H9TM1GkX3gfGfzz/qKVLRGSn7s5hre4f0Dh+kF6DFJoIKFqb8SVKLe50MMdRwdJKSJIVLUPxZlEeoJ/pCvimDz6Yu/iIJ1T+RG3zgOm1y3HCnxfsT/UBbQoHHUeMA4oQs+FOAlr2KjZTbA6P84YpgBtmD8nD+3aMXlYslss0EgGxZiP79oJUOJqTMC5UxK2/DM/rr6xojUsnDj9YsdKrfCZpS8NinMoeQ/T6MV8P44lENOQqWefxI903HqIOUuKU874JktbclA/KHEtVvhMUepl+IRaqsJmG7BQbQi/ofU8ooTcAKkKzkpSUEskZmLkAFw46MLOLwxzOIDnySZRUp2Gc5fkAbd2iymQEygJxQVqOY5bAnW1zp+lokWqTgSPdtjmfn/HMEm06vvEWIdNratqPq8V6Fa0k+EogpIcjQ6C4Ot+cbRxZh0mehayJhIS3lKlAACzpCC2u/fZxkdFJS60pUy0qsq+VQ1CVaXbfWx1ESxBg2Vvih/D8eKlAzygBtQghzbqR7wW4QrwlGY/iKlEH+Ikt6AgekLFXO8VAGXItQYZWA3Fx6Hk8V01hQSC4YjypYBtC9tTzjP1NC2JtE2/Z9dvxWdHzPnNGqsaRLDhgdT1MLX+M1FZMKKcpTlDkqOoduR36bQrY9NmgJKnyqJZ2fVrt+fWJcHxSXLQAZkyTMTmHiS0JVnSSDlUCoXBFjyMD0vs6tPE3McufYdojktCwWysCbmzDl39IkRh61382jFgW6a/VocZk6mC8gMsrdgHcv9CLk+WCgZdD7Qo91ncTXZ6REVgq2Gtu36RyOHphZiTyJa3PaHCUlIurQGLUzDkTUHJyuxb8oqrXEZzJLoDjEzqppJMp0qmqUvzeVDMOeYsyfzgRVVagBz6dW1YXtBPiHBFUyxkSVoUWa5Z9jz01PqecVDw8udecsIT+4C5PcjT0hoXIFDE/n0hFpzyYCXVKWQlIzKew1bkeneCeEcMkzAufcm4A0T6bw00GHSEJUhKQVFgCixHXMRc+kEZdGC+xZio9Bqb3/ALwF9WSNqcZhNijucIlBIRLlhyzkgdYmmlMk6ZlkXHLv+bRxV4h4YKZQI0GdmJ7BrWhZrKvIHc8yT/3AguZGCZHjOJzZq0y0JK5iiyEJDudu9t47ouAkSgZtXNVMmK83hSCkJGpYzVAhRtokW53ePcJzz4FTXAsvxEyEFnKEkZ5hSGPmUMqQWPsTF2oqE5H8UkZQhSVKJJZPlKc4SBmLC40LjnGioNK7R2e5nanVtvxWcYl1OG0KUnLLnoNnaaCv4gn4VJKXvoW17sr8UcLqMubOpVmcmX/mIKQmdLH7xSLKT/Enno14LyqlBTKIJlgqBLEfhUoHMTdPlVbVurwWwXEimpK0pUw8oQFEgguVE7ZSwAfkO8clhDDcIJNfeufFnPrMioZjAcxBekxMovY7sebFvzg9xDwSPt06VIzfGcqRlYAjM21gC3pAHFOGamU4KW/mBBPbUH3gj2Us+0nmb2n1YFYBHlHDgGelMpdQohSyohROoAGn6+3KHTD8UlTkpUlQILix5WhE4MpkzKMSgAFlS87jzOS2xH4Wi7wzhc+RPnBSUJRkGViGLWcNoW59I89rKa3exieQeB8vz+IJ7GZ1BXvz9I8zVtvrtA2vq0S0vMfK7MASSWLAAR8n12UZppCQAPrvAZJNbNI8yJSNCPiUXvqG0Bhb2fp2NysOgc5+krbhKyD5ynWeHOOUSACdHLqP+lALe8DJ/CimzJRMQGdwhbM7D/qNVwTCZUofdoA6/iO9ybmDDR6vezef2mT7xVPAmEy8LngnwpwU34Tr7HT1ipUVE1H+bJf+ID9Y3DEMEkTjmXLGb94WVo2oudd+nKEzGsKXSquc8kmyyPhvZK+e3mgO0A5dcj1HBh1t3cKcH0PIiNL4hSRlMxaej/8A6BMXqYyJzBU6aVGwGhPQFN9YKVPDsqoBIlgKGoH59jE2B4XIokuHzrVlK9y9sqX+EPYka89GjU+7qQMGPPQk1OzsV2yvL4dX+CdOSTzVft5rjsYG45wcqWkqloJsMyUkFStSFBr5gbg73EN8qWkr0sCSBYORZ3036R6cqbMSQkKSFWzEDMnq4/R4z09oWBod6FYYMy0Imy3SrMFIULEDNowP/XOPlSmYsB7DUqJ9Gdrj3h9xPC5dQyFq+8SwTMFljdyDc8iH2Bs8ZzWonCf9nU5mBQSBfe49GLxo0XC7nzEZKUNsL9r18/Sd4xdCUkuq/swCbbEs8BVJUn4kkaahvrSN34awSXTSB5BnI8yyLk/mB0iGtrqOeMswy1lJ3SC3yhNPbIDFVQkDz/BK6pwzbs4mXnH1onJmEvlUCQ1yNx7Rq+FcQCZKSXCknQ94W8O/Z5JlpCqgmas7OUoB7AuR1J9I7xbC/BA+ypASNUJDDuOrwfUNW+Anf3iiD1jLN8OY4VcdYsUifCBEssFa3Jf1JMZyjHS9iyhqDYj0gsjH1EAFnhT3RUc5hiuYdxOY6SDf9IXqav8AE+EuotbflpEGJY+gJy/Eo7JN4v4HS5JedISlarsPwjYRUVYXLD6Qqt6QxR03hp/jOvT+kSTJwCRbTpv/AFimlRcAlyetoirZ4SFCxVZydE9jz6RAHMgnJlfEVk3WyQBcnRv5RqenWEHiatzKyIUopFyTbW7ezQeqDNqF+FTomTl75Uuz7k6JHUsIO4V+yKdMY1M1MoG5SjzrPdXwg9s0aWkpwdzQOotVBtJgH9mOJyiJ1DPISmeUKlKLhKZqdASLgKDB+jbwRq6KfJmmWtAQoqLC7BLpa5DTEgXBc3Ae7iNGwX9ntBTAZZImKDeeb51ON2PlB7ARzxfMXICVDIuSo5VImJCkhV212IcN06w3cA3MyHAdvDM5qKvMM0uYCXQpsoykp+FlF2IQzglgx2DhpwOhMlCamoKpcuWhz5m8QsCyUgsAWCSPh8oYbx3KxjKHCKeW1wUywGszh7C1u0KdTi6sQq5clUz7vN5lk2YXLbaDaFyFQbj5S9enLHmOXCUtU1U2rmDzTlEpHJL7fl2SOcMsySlQZQCgdQQ49jEcoIQlKUsEgAAcgNAIlziPMWWe8sLmaR+UAzuEpHieJKBkr3yHynoUm3s0J3E3EEyVMXK1yFhN200bltycRoWJ1fhoKt9B9dIzurQiYpYUB5nB7ENDWk8bbrBuAhVZgvcXMJqZlVNXMnLKhKSpSU/hBAJFtH66xqfDVGUyZaRsAbF3e5ILd7i0ZJwdO8OpmS1GynHdnB+R+UbNwtVZpXhqIK5VjcuQ3lV1cN843XQK+0dY4itzlkBjFI0ETPFVM76+tNY7RN3a0WBiREneK1ZTpWgpUHBF/oXjtK/rePub/qJzImaYXWeBUJQraaJRB3SpWVPsb+giwUHLLIF0jKUq1dmBL/jG/O8K37RasonKKD580tiC4cX/ADIhhOICpkeNKBV4g86EtnCvxFI3OZ3Gr3DvZXU6drEBXyPX17j9VgVhnzEs0E0rR4hH4lAMCGALXdmdvnFqmnMMiTma91XAJc9xqzdoCy6r4JYZgCCDdL3BHVTkne8WKepBlKkqDkhs9kqDuzHmNHGhEZJTk+UcI4l+qmS1lvxII1Iu/Ln/AGMAavDpf2+VNNyiWoDkb+U9WCj7iJZVKc4mICUqSGOX4couM+jN+8Wb8wE7HAqpJT8CRlT1uSpXqon0CYYqochip8sfv2JRnUMFM1CnqkrYHlf+sLmKcMqVaRlSl38z+vp3ijS4szF4sTOLAk5XvrfQ9jGfXTdW3/jkXV1sPF1GuruTa4Oh6Qo4bxPKm1X2YA5znBHIpBN/aL8zF0qD52P1uNfq8VaSbT+OKjw5apwdpmXzXGUuRra19o1ktUZDD6f7BGlsZErcScOy5k0OySUubb/X5xmuO0xlKyhRIL7nnGnYrXjzLWoZjYCFTC8INTN8ZY+7QcqH0UdSfrl2hnT2leW6/MQrJlcSnwvgpI8RYtsIdqOmKxmJKU9bOP0j7KQHYbaaRBi04lgzlv8ASGa/KF7LWtYsYQDACiWanEgEnwlaWJGvWFHHscyFDJBZQJSfxsdD0OnrEtbWFIcsLabnsNSfSE+qmrWoqKSC9gdRDWloyct0JR2CjC9z9TYP4XgoVISlEtaQpIQABcPoN4uRmn7FsfMyQaWYfPKcofdB29DZu0aPOnBIcn+8PHiYjqQ2JJALixptJUSwkKeWpnDhwHDdXAixMq1KU2gtb+pgZjmOokJI+JRdk8u/SAvaMQldZ3DHcxqTS5yzWiejosk9KrgAKf2IhkwigUVJUCEjViLZevfQQRlUqZpSpIMoS3OZhkYkvrv5dDo94y31XY8prAAGV6TEsoZxl2vp3P8AWKOK43kmhlsUjVJLj+xi9W4XKXLXMAKVJLFh5VDZTbAg/nASdgiTf8oXqrqLbjDbyYSVjfjywSQWcHKT+sCq2vRLSVHbT8hAzFMVTIUJKGGjltCdfYMdDrACfUrnFQCc7NfbZnHofcxp6bRjg9LAWPPSJh8TNLDqP4tEhy8MNDxXOplIU6VEFsxf4SHKHe47ux0hSmz1pZiC9iANLAFx8n5iLCJucBCXCGZRN2vry5RqNWDjIi645E3HBeNJFSsS0EpUoG0ywcapDEubhveGKXNzCxBDm97sRt6ax+ecEqjLmBmBIABa1yE6A77/AKw6rmVyBlTZPLMba6MBzPvC7UtnwjiBdFHniaiqqSHcgAE3JHrAPHeLZcpBEtYWsgs10g9Toew9WhDXVzj5ZjFWwBKvYKeLVDgs5V1D1X/+R+sBYiv/ANhx+ekslO7rn89YOVQKnkzppLXIfVR5/wAvL+ggbhsifJmnwLyyfMDZPd9jDnP8CSPvV51HQa36ARBOqJix93Jyp5r8v/EB4C/tABdta8epjiaFmO5z+0hVjrHLNSs2BIIJHIHMnf1eKc3imiljIZalF9M00l+pK/1i2vAzM80+Ys6fC6E9NCD7mA+M4ZSoXlKAVb/epzg7Okn9TEUXVt2uT58D+4HV1lOmwP1/qQ4vjc2cPDSjw5Q83hoA8xfVYsW1N7n0uuz6hIYlI2uTvszk+3zjqoQjIp8wItmKtbltf6xSEkrSrpcEkP6sbaa/nGoMMJiF+cy6iuUbB02ck7fP5RFOUtemx31/OPC7BSSFgAvYjXvc3I0a0fBVsSztdrtu+yubxHu1HQkG5z2YSm1a5alJzOHsSNRFdeLkFyvTQB3j5iOIFTgCIsGwQz1us5ZafiP6Qsla7dzjE32cg7V7hnB5a6wgqdMlJ8yjqroOWl4cAoHKiWyUIcADn19PzimVFCEy5KQJaWf9SOtvnE+F1aJIyTviBDc1ghwp9HsxHQwhawbrr0hckd9ywKV7FRF3cd+ekL/FuP8AgJMpD5yPj5PsOsWeI8YWk+fypaySGHudbRnOKYj4s1ybA2EG0mnNjZPUHbYEXJPcPUNCPAE9a1ZlLWNAo5UIzLVf+JSAO51gXSErUcyykAEuxO1g3e3zibD8VMtgUImJBKskwOlyGexBFuuw5R9w6plGcVTXQgklpYYA6gc2jS/SGxz8XEKYJXzKOrlqPlUnKog8lAEpN9CD+Ua9RYsqekTACQoOCqwPJhyjG+HpCaqtAU6k+Zagou4DAAk63IjZaaaAnSMf2jqTUQqd9yGpVzulaum1RDo8MdnKvQqAEKk9JMz7wEqe4WWfuTt+cPCFiBOOyApCiwKkglPpdoyU1tjMA8utSjgCVaihXNl5TMyOAVFAcu3P4QB3ieYhZlBJypCRclglaudiXBMBqCrnTEJmKJSP/WhY+J7A5AxYO4fkO8FKSqCvMoZVKKky87FRZ3UGfVrAQV1K8H1g51JUsKsE5QnKoFd8v4bNZmOt/MYXOM8YTJlZZagZpcMl3bnbS0HqZIlsky1MH+8ysQ9y73UCYp4jgMpQUlKkJKhZgAQk3Vl2cnftyglDotmX6/O+5Vs44mSTypfxEXGZye2+r6do9SVC0JJQw/evctu2+vyhg4h4ZKH8JBIG+bMf7QuSKdLELzJvc8ulxq8enptS1crEm3K06XMAUFIJTmLKd21d35aR06kq1dKnV5RtvaPeIWIHnloI2tbpFiUklQZBClJISEh3N9oKeJKjJ4MgoZyguWpIPkU4Icm1weja+kaxS1S58qWtRyApGckMH6P7+sBcIwSSFKVLlBStSV/Ansl797QTJQ7zFKnKGiU3SOmwEZeo1rN4Kv8Af8/WO1aRcbrOZbp6hCXFNKVMVus2T3zHWOJ0qatvGn5H0RK19yL+0R5qmaWGWRK56rPQbesSpnSpAZLqWd/iWr119ucY9hIPHJ/c/qZooABxLFJQoR8KAk8z5ln1LmJJ9QiXdR/UwPmJqZvwgS0lw6vXbU/KIJmFSUeafNKzuCWT7DX1gYrycuc/TmcSJxV42qaSiQgq66t3PKFuowFUsErmEn6eGOfjIbJTSvVmSPU/nAqooVrdU6aP5Ulh6qP6D1jRoRx8IwP5mdqdXp1GGOfl3FsIUTlACVEOnkRufePmQkGWsHKrcM6j6Ee/ygvVT5IbNMUoAMEyksG5PckW5x9kVVOjzJkzHOpKR+a1D8o1lPHE8y7qTlRAUxCMwQC7BiASWOg+WrCK/wBgW9gokD4kgBxyIeGPF503KVoK5UoakpAD8nAb5wuz1zUKLKKha9yz3Ytf3gqhvKQoPcaUcPKLnKwGpMGaelCEiUkG+paGj9o05MgSJaWSFFSj1ysAPmYSp1eG3dWrepfsLe8Z+tZt+wdCeg0a+DefOS12IlKPuVWuCr0awa192iD9n2LJQqepX+YpSQSbnLtr1f2EDK2qdLa6nrq31aAFDPMuoBGhLK5Mfp4ivT762XzkatvDibrKr0TQxSCORDxzWYTTzklC5aCltCBb+h6wrUGI+GGdjzgtR4kkgub94ydpDTLyZm3GvC/2RWeUSqUTodUnvuO8Knjxr3FE5EyTMCjbKb7izvGe0dXI8NpiApRF1NpbQAMNWvG3odQz1+MZI8/WO0bn43Ylj9n9aET1vqpNuVi5+ukaVKxLrGNCQtATMQ483lP6Q14bjJdKZgyqOxhf2jo/et7xfzEf0lm1djd/9zSKXEI5xGr8riBOGupmBhpp+HfElnxHBLFLFilrv3jIq0L2PhRxD26iusZJi/SJ8MZlE5zufj9BokR3MpBNYKSAGABCiMqehysNNr21tElThWRanPiNqQ50+rmOpVMFpdT5eai3o0Q4KNz3AhgeROFyUrQQhyB/7FKWXOwAB80VajNMRLzS/ENwpIcEKG4bTc6wUVPAUkygShIKS1gOul3j6VTM7EpEtifKny9X9/nFQxGJMWajD0rPlUtBLAlZLchfcfnCvi2AmTLNQJwUnMEgAEub5rbEAEw/YktpaloSLsApf4v5RsBGaYjNmBbKUwSScv8AMXNtNh7CNv2ZYWyD/sVuUk9wemcn4QtkqCnBGjkfT9IaOAeHPtc7IJjeEAtSixsFAAJHM87gN1ELPgSyCEq5KAI3uSCdvrWGnhSZPTnVKAlkpEsqFmBOYh+ZZLtfTR407XVVJPUqisTxwZomIyqOQWLzpgsUvYb+Y6J1016QGn4nnLS0ZjsmWnyjuo6+paPlDhAcFWeb0CTlB7frB6mwyazJQJY/iufYfrGJY9lvhrXA9BwP1Pn/ABH1FdXidsn1J+wglVKtSXnLCEfuoP5qP5CK0/G6WmDIAKv4Q6j3OpgjiuG5bLzLUdEm6j2SLAdVPCzWUqEfEEv/APzR/wDZQur+VLCBDSgcOf0H5/39Yrf7VVeEGf4Eq1PElRPJEoZQNSA7dzoOzv0iuMPnEZvCmzl/7Uj1JH1tEqZdTNAKB4MpNgoD5ISm5PZusd/4PPKT5Jp6rPmPubdgwh2utVOAAPzzMxL9Zbb8R49OhBtQqqZmEob5du6iCPkIoLmSk3VMK1fxEq9gT9co9UJqUqJShiN/ES//AMoK4fjExSfDqpdjbOGLd2docAwOf4xEyfnBCKzNZBbqwAPreCWHUk4HPKmU+YblYUoe4LR5eESwSQnPzOw72t+rwdkcE1s1AVLMpCDoxBB9QYKhGcLIHyg9WJ1i3lTKhJSbZcssg/7pYYdTDtgHCwmU6RM8MkGypZSpTastSbEgk89YXh+zuv1Hg9wpn/4xpHBeDLppGRaUpJIUWWVXIAU72GgsHGsFTdnmETdnmVuPeFvt0kBJAmyySgnQvqk8nYX5iMjXw/UoUUKlqKhbZh66R+hmgXW4UlRzbxNlKucmP06lqxgTIKPhIs8zXkNPUx3M4JznyiNVRhA3i5KowNBFlrC8CVe4ucmZHiWATJEsKUCpoW6fHbkJS5HUf1vGxcdU6jRzsqSohDsNSHGb/i8YyMHm1MpS5EpgHJYMHNgE+kK26ast1C1VBkLk9QfWYyqYopXZH/y6dukcV1ClcsLlSyAkOVHe+oHKLi8BnmUUfZ5jpKS5B9WfX0j5VTZrGStOVSgEupwEgekcqbB4RiPoqBdmc/eRzKAolImeI6kgK/hSToO/9YI4DTLmzZXjlITMKS+pBewfUEkN6xDKwfOPCE3xCopSCkMHOhvtzg5g/BtcmdKQqWAglJMxwyQC783DWHWOAJGRzCu6odpOOPz9RNTwvDmbysIuYrVJloyElKlAhJYs8E6dNoixCgTNSUq9DuDzg9qMUITuY6uN3PUVD4kuXlUgMWJWm5I1bXT0iGro5ZAUh2V+G5IOjtB+noEtkmLSQNPMxEQrwpHijLZOjkv6DrHnrdO+zgD0wTyDnywOvnmPrcu785gZNItIOQ6fuqcDuDdo4GZyFosLuB8T7+xhir6GWlQypOc3ADt6iI0080aodiG5W9YXs0bI2wDJHmMn9+IRdQCMn+Yr1tP4hBOhDJGw8rtb6tC7xJwhOYTJYAOyj8JB2fUevpGirmoyqC0BKiXsGYiz+0EcHqErTkFwA12Y9Ib0aKLNofB8vr6EfSUsuYDOOJj9N+zWonKcqlISpjmClE9bMHI68hGr4Lw3KppQlSgyHzF7lRLByT0AHpBqXSpSGSAByEdtHolGBz3M57mb6SomSgECPVMxKRqEj97f/SOcfTOY3TYv39mipWUrhgAnTM11tyc7wtaxwcCRFbHVFRyS1CUlXxKUXmL9nV6Bu+0BpMmWFeHKkrmn8RLpB9rns7CHoYfsmWEIP+9f8x2EXKTDAkWYE6sG9Og6QpTRYXJzj1P/AFAsIn/4bWzAyESpKdNdB2Dv8o6HBk1nXVzCf4WA9rw9Jpo8aYQ+mmrXykbREKq4MlqT5phzc1JSfchj84XarhxEs/fIIToJqFKKByzA3T6xriqUHW8VKnD3BCQkPYuHHtv2ifcKPh4+37SpQTNJPBal5jLUCQlI1CkLBBZwdfrpAsUc5Kly8pQuWHVLCiFtq6XBCgRo3tD1MpZmHkzEEqpyfvUDVH8aeg5bdtLXE2BfapSZ0hQM5AzSlD8aTfITyOz6H1irVg845EEUB+sR8IxCUtv/ADaiS+hN0+6SPyhvo8IqpgeRifiD1Ld2XaFXgirSKoyJiAqVUu6FpcJmAE3B0NiPUcofJfBFKFlQQpDjRK1BPs9vRhEoAwyJyLkcRnjzR8j0Hh58yx7LHo9HSZ4oiqcORsABq0fY9HScz0yhQdUiBGO8JU9UGmIvspJY+4j0ejpYMQciDuHuA5FKvOlOZWxUXaG+TLADR6PR2AOpzuzcsZIBHiI+R6IlZQmYNLJdj7mOKnC0hHkcEX117x9j0LnSUEHwDn5Qotf1nMlcyYgFKgCLF2v1iWno5gIKphPTb5x6PQvpqFsrWxySfqfL5Zl7HKsVH2ktdKUoMkDqTHNDQBF9T9aR9j0M/wDHQ2e8PJ+30g/eNt2iXY+GPR6GIORXcescIWHNo9HoCe/rLyYJjoCPR6C4g59j5Ho9HTp6PhEfI9HTpXqZIINnG4OhELXCoMibPo3dCGmyektZLp/0rcCPR6OPYlG7EC8b4QmRUSq1NkmYhSwNpiTmBH8wBB6jrGjqLR8j0UQeNh9P7kLwTP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6391" name="Picture 14" descr="https://encrypted-tbn0.gstatic.com/images?q=tbn:ANd9GcRYb_xp5xRVY-iBdml6_ELyLOGziiwHxIPMBXWjIOCnFFz5EP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2492375"/>
            <a:ext cx="5329237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Группа 8"/>
          <p:cNvGrpSpPr/>
          <p:nvPr/>
        </p:nvGrpSpPr>
        <p:grpSpPr>
          <a:xfrm>
            <a:off x="251520" y="476672"/>
            <a:ext cx="2005113" cy="1203068"/>
            <a:chOff x="6708" y="1882741"/>
            <a:chExt cx="2005113" cy="1203068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6708" y="1882741"/>
              <a:ext cx="2005113" cy="1203068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41945" y="1917978"/>
              <a:ext cx="1934639" cy="113259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0500" tIns="190500" rIns="190500" bIns="190500" spcCol="1270" anchor="ctr"/>
            <a:lstStyle/>
            <a:p>
              <a:pPr algn="ctr" defTabSz="22225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5000" dirty="0"/>
                <a:t>FOOD</a:t>
              </a:r>
              <a:endParaRPr lang="ru-RU" sz="50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384425" y="333375"/>
            <a:ext cx="6364288" cy="15684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/>
              <a:t>Something that people and animals eat, or plants absorb, to keep them alive.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179512" y="404664"/>
            <a:ext cx="2005113" cy="1203068"/>
            <a:chOff x="2813867" y="1882741"/>
            <a:chExt cx="2005113" cy="1203068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2813867" y="1882741"/>
              <a:ext cx="2005113" cy="1203068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Скругленный прямоугольник 4"/>
            <p:cNvSpPr/>
            <p:nvPr/>
          </p:nvSpPr>
          <p:spPr>
            <a:xfrm>
              <a:off x="2849104" y="1917978"/>
              <a:ext cx="1934639" cy="113259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0500" tIns="190500" rIns="190500" bIns="190500" spcCol="1270" anchor="ctr"/>
            <a:lstStyle/>
            <a:p>
              <a:pPr algn="ctr" defTabSz="22225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5000" dirty="0"/>
                <a:t>DISH</a:t>
              </a:r>
              <a:endParaRPr lang="ru-RU" sz="5000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411413" y="476250"/>
            <a:ext cx="6365875" cy="107791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/>
              <a:t>Food prepared in a particular way as part of meal.</a:t>
            </a:r>
            <a:endParaRPr lang="ru-RU" sz="3200" b="1" dirty="0"/>
          </a:p>
        </p:txBody>
      </p:sp>
      <p:pic>
        <p:nvPicPr>
          <p:cNvPr id="17411" name="Picture 4" descr="https://encrypted-tbn2.gstatic.com/images?q=tbn:ANd9GcT6ol2_DvfnZJirP2dH8LAj90Rj0OCYDZx-3urtPSfZaZEYH-4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2006600"/>
            <a:ext cx="5964238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s://encrypted-tbn2.gstatic.com/images?q=tbn:ANd9GcTJbEQKPlhsKKPD8fq0HsUMgQl7XRp5os0MNPzkxnkEsOK-hLV9ow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2636838"/>
            <a:ext cx="5954713" cy="396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2"/>
          <p:cNvGrpSpPr/>
          <p:nvPr/>
        </p:nvGrpSpPr>
        <p:grpSpPr>
          <a:xfrm>
            <a:off x="179512" y="620688"/>
            <a:ext cx="2005113" cy="1203068"/>
            <a:chOff x="5621026" y="1882741"/>
            <a:chExt cx="2005113" cy="1203068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5621026" y="1882741"/>
              <a:ext cx="2005113" cy="1203068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Скругленный прямоугольник 4"/>
            <p:cNvSpPr/>
            <p:nvPr/>
          </p:nvSpPr>
          <p:spPr>
            <a:xfrm>
              <a:off x="5656263" y="1917978"/>
              <a:ext cx="1934639" cy="113259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0500" tIns="190500" rIns="190500" bIns="190500" spcCol="1270" anchor="ctr"/>
            <a:lstStyle/>
            <a:p>
              <a:pPr algn="ctr" defTabSz="22225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5000" dirty="0"/>
                <a:t>MEAL</a:t>
              </a:r>
              <a:endParaRPr lang="ru-RU" sz="5000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411413" y="476250"/>
            <a:ext cx="6365875" cy="157003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/>
              <a:t>An occasion when food is eaten, or the food which is eaten on such an occasion.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250825" y="0"/>
            <a:ext cx="871378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Calibri" pitchFamily="34" charset="0"/>
              </a:rPr>
              <a:t>Each of the sentences below contains a word which is often used wrongly. Cross out the wrong word and write the correct word.</a:t>
            </a:r>
            <a:endParaRPr lang="ru-RU" sz="2800" i="1"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825" y="981075"/>
            <a:ext cx="8642350" cy="4492625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600" b="1" dirty="0"/>
              <a:t>I’m quite surprised but I’m really enjoying English meal.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600" b="1" dirty="0"/>
              <a:t>Moussaka is one of the most delicious meals you can eat in my country.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600" b="1" dirty="0"/>
              <a:t>The beef food is really tasty and looks quite healthy.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600" b="1" dirty="0"/>
              <a:t>The meal in my country is delicious.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600" b="1" dirty="0"/>
              <a:t>Too many people eat ready foods which they buy from supermarkets.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600" b="1" dirty="0"/>
              <a:t>When I visit you I could cook a food that is from my country.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600" b="1" dirty="0"/>
              <a:t>The cost of your holiday includes two dishes a day: breakfast and dinner.</a:t>
            </a:r>
            <a:endParaRPr lang="ru-RU" sz="26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7667625" y="1268413"/>
            <a:ext cx="792163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812088" y="798513"/>
            <a:ext cx="10080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b="1">
                <a:solidFill>
                  <a:srgbClr val="FF0000"/>
                </a:solidFill>
                <a:latin typeface="Calibri" pitchFamily="34" charset="0"/>
              </a:rPr>
              <a:t>food</a:t>
            </a:r>
            <a:endParaRPr lang="ru-RU" sz="2600" b="1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1628775"/>
            <a:ext cx="798513" cy="3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946775" y="1644650"/>
            <a:ext cx="12176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b="1">
                <a:solidFill>
                  <a:srgbClr val="FF0000"/>
                </a:solidFill>
                <a:latin typeface="Calibri" pitchFamily="34" charset="0"/>
              </a:rPr>
              <a:t>dishes</a:t>
            </a:r>
            <a:endParaRPr lang="ru-RU" sz="26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519363" y="1927225"/>
            <a:ext cx="10080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b="1">
                <a:solidFill>
                  <a:srgbClr val="FF0000"/>
                </a:solidFill>
                <a:latin typeface="Calibri" pitchFamily="34" charset="0"/>
              </a:rPr>
              <a:t>dish</a:t>
            </a:r>
            <a:endParaRPr lang="ru-RU" sz="26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835150" y="2398713"/>
            <a:ext cx="10080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b="1">
                <a:solidFill>
                  <a:srgbClr val="FF0000"/>
                </a:solidFill>
                <a:latin typeface="Calibri" pitchFamily="34" charset="0"/>
              </a:rPr>
              <a:t>food</a:t>
            </a:r>
            <a:endParaRPr lang="ru-RU" sz="26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122863" y="2736850"/>
            <a:ext cx="10080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b="1">
                <a:solidFill>
                  <a:srgbClr val="FF0000"/>
                </a:solidFill>
                <a:latin typeface="Calibri" pitchFamily="34" charset="0"/>
              </a:rPr>
              <a:t>meals</a:t>
            </a:r>
            <a:endParaRPr lang="ru-RU" sz="26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546725" y="3500438"/>
            <a:ext cx="100806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b="1">
                <a:solidFill>
                  <a:srgbClr val="FF0000"/>
                </a:solidFill>
                <a:latin typeface="Calibri" pitchFamily="34" charset="0"/>
              </a:rPr>
              <a:t>dish</a:t>
            </a:r>
            <a:endParaRPr lang="ru-RU" sz="26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450013" y="4292600"/>
            <a:ext cx="100806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b="1">
                <a:solidFill>
                  <a:srgbClr val="FF0000"/>
                </a:solidFill>
                <a:latin typeface="Calibri" pitchFamily="34" charset="0"/>
              </a:rPr>
              <a:t>meals</a:t>
            </a:r>
            <a:endParaRPr lang="ru-RU" sz="2600" b="1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9338" y="4786313"/>
            <a:ext cx="798512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6975" y="3994150"/>
            <a:ext cx="798513" cy="3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8513" y="3228975"/>
            <a:ext cx="798512" cy="3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6688" y="2854325"/>
            <a:ext cx="798512" cy="3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2163" y="2424113"/>
            <a:ext cx="798512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474" y="188640"/>
            <a:ext cx="8826134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How do you understand “Healthy Eating”?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Do you know anything about “The Food Pyramid”?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101600" y="1265238"/>
            <a:ext cx="8496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Calibri" pitchFamily="34" charset="0"/>
              </a:rPr>
              <a:t>Put these food groups onto the correct levels.</a:t>
            </a:r>
            <a:endParaRPr lang="ru-RU" sz="2800" i="1">
              <a:latin typeface="Calibri" pitchFamily="34" charset="0"/>
            </a:endParaRPr>
          </a:p>
        </p:txBody>
      </p:sp>
      <p:grpSp>
        <p:nvGrpSpPr>
          <p:cNvPr id="21507" name="Группа 4"/>
          <p:cNvGrpSpPr>
            <a:grpSpLocks/>
          </p:cNvGrpSpPr>
          <p:nvPr/>
        </p:nvGrpSpPr>
        <p:grpSpPr bwMode="auto">
          <a:xfrm>
            <a:off x="250825" y="1916113"/>
            <a:ext cx="1627188" cy="1441450"/>
            <a:chOff x="251520" y="1916872"/>
            <a:chExt cx="1626847" cy="1440120"/>
          </a:xfrm>
        </p:grpSpPr>
        <p:pic>
          <p:nvPicPr>
            <p:cNvPr id="21527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1520" y="2276872"/>
              <a:ext cx="1626847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28" name="Прямоугольник 2"/>
            <p:cNvSpPr>
              <a:spLocks noChangeArrowheads="1"/>
            </p:cNvSpPr>
            <p:nvPr/>
          </p:nvSpPr>
          <p:spPr bwMode="auto">
            <a:xfrm>
              <a:off x="327529" y="1916872"/>
              <a:ext cx="147482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Whole Grains</a:t>
              </a:r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1508" name="Группа 8"/>
          <p:cNvGrpSpPr>
            <a:grpSpLocks/>
          </p:cNvGrpSpPr>
          <p:nvPr/>
        </p:nvGrpSpPr>
        <p:grpSpPr bwMode="auto">
          <a:xfrm>
            <a:off x="101600" y="3613150"/>
            <a:ext cx="2185988" cy="1463675"/>
            <a:chOff x="101695" y="3613666"/>
            <a:chExt cx="2185470" cy="1463394"/>
          </a:xfrm>
        </p:grpSpPr>
        <p:pic>
          <p:nvPicPr>
            <p:cNvPr id="21525" name="Рисунок 6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6199" y="4073080"/>
              <a:ext cx="1512168" cy="1003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26" name="Прямоугольник 7"/>
            <p:cNvSpPr>
              <a:spLocks noChangeArrowheads="1"/>
            </p:cNvSpPr>
            <p:nvPr/>
          </p:nvSpPr>
          <p:spPr bwMode="auto">
            <a:xfrm>
              <a:off x="101695" y="3613666"/>
              <a:ext cx="218547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Healthy Fats and Oils</a:t>
              </a:r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1509" name="Группа 11"/>
          <p:cNvGrpSpPr>
            <a:grpSpLocks/>
          </p:cNvGrpSpPr>
          <p:nvPr/>
        </p:nvGrpSpPr>
        <p:grpSpPr bwMode="auto">
          <a:xfrm>
            <a:off x="80963" y="5219700"/>
            <a:ext cx="2227262" cy="1414463"/>
            <a:chOff x="80471" y="5219908"/>
            <a:chExt cx="2227918" cy="1413697"/>
          </a:xfrm>
        </p:grpSpPr>
        <p:pic>
          <p:nvPicPr>
            <p:cNvPr id="21523" name="Рисунок 9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0693" y="5589240"/>
              <a:ext cx="1547674" cy="1044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24" name="Прямоугольник 10"/>
            <p:cNvSpPr>
              <a:spLocks noChangeArrowheads="1"/>
            </p:cNvSpPr>
            <p:nvPr/>
          </p:nvSpPr>
          <p:spPr bwMode="auto">
            <a:xfrm>
              <a:off x="80471" y="5219908"/>
              <a:ext cx="22279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Vegetables and Fruits</a:t>
              </a:r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1510" name="Группа 14"/>
          <p:cNvGrpSpPr>
            <a:grpSpLocks/>
          </p:cNvGrpSpPr>
          <p:nvPr/>
        </p:nvGrpSpPr>
        <p:grpSpPr bwMode="auto">
          <a:xfrm>
            <a:off x="4859338" y="1925638"/>
            <a:ext cx="2925762" cy="1446212"/>
            <a:chOff x="6181126" y="1832784"/>
            <a:chExt cx="2925096" cy="1445331"/>
          </a:xfrm>
        </p:grpSpPr>
        <p:pic>
          <p:nvPicPr>
            <p:cNvPr id="21521" name="Рисунок 12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20272" y="2302767"/>
              <a:ext cx="1736921" cy="975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22" name="Прямоугольник 13"/>
            <p:cNvSpPr>
              <a:spLocks noChangeArrowheads="1"/>
            </p:cNvSpPr>
            <p:nvPr/>
          </p:nvSpPr>
          <p:spPr bwMode="auto">
            <a:xfrm>
              <a:off x="6181126" y="1832784"/>
              <a:ext cx="292509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Nuts, Seeds, Beans, and Tofu</a:t>
              </a:r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1511" name="Группа 17"/>
          <p:cNvGrpSpPr>
            <a:grpSpLocks/>
          </p:cNvGrpSpPr>
          <p:nvPr/>
        </p:nvGrpSpPr>
        <p:grpSpPr bwMode="auto">
          <a:xfrm>
            <a:off x="6737350" y="3573463"/>
            <a:ext cx="2303463" cy="1304925"/>
            <a:chOff x="6736974" y="3573016"/>
            <a:chExt cx="2303516" cy="1304981"/>
          </a:xfrm>
        </p:grpSpPr>
        <p:pic>
          <p:nvPicPr>
            <p:cNvPr id="21519" name="Рисунок 15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152208" y="3812391"/>
              <a:ext cx="1604986" cy="10656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20" name="Прямоугольник 16"/>
            <p:cNvSpPr>
              <a:spLocks noChangeArrowheads="1"/>
            </p:cNvSpPr>
            <p:nvPr/>
          </p:nvSpPr>
          <p:spPr bwMode="auto">
            <a:xfrm>
              <a:off x="6736974" y="3573016"/>
              <a:ext cx="230351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Fish, Poultry, and Eggs</a:t>
              </a:r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1512" name="Группа 20"/>
          <p:cNvGrpSpPr>
            <a:grpSpLocks/>
          </p:cNvGrpSpPr>
          <p:nvPr/>
        </p:nvGrpSpPr>
        <p:grpSpPr bwMode="auto">
          <a:xfrm>
            <a:off x="7310438" y="4895850"/>
            <a:ext cx="1765300" cy="1547813"/>
            <a:chOff x="7311173" y="4896207"/>
            <a:chExt cx="1763839" cy="1547589"/>
          </a:xfrm>
        </p:grpSpPr>
        <p:pic>
          <p:nvPicPr>
            <p:cNvPr id="21517" name="Рисунок 18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7311173" y="5219908"/>
              <a:ext cx="1763839" cy="122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8" name="Прямоугольник 19"/>
            <p:cNvSpPr>
              <a:spLocks noChangeArrowheads="1"/>
            </p:cNvSpPr>
            <p:nvPr/>
          </p:nvSpPr>
          <p:spPr bwMode="auto">
            <a:xfrm>
              <a:off x="7846971" y="4896207"/>
              <a:ext cx="69224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Dairy</a:t>
              </a:r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21513" name="Группа 23"/>
          <p:cNvGrpSpPr>
            <a:grpSpLocks/>
          </p:cNvGrpSpPr>
          <p:nvPr/>
        </p:nvGrpSpPr>
        <p:grpSpPr bwMode="auto">
          <a:xfrm>
            <a:off x="2287588" y="1925638"/>
            <a:ext cx="1577975" cy="1346200"/>
            <a:chOff x="2287165" y="1926204"/>
            <a:chExt cx="1578766" cy="1346017"/>
          </a:xfrm>
        </p:grpSpPr>
        <p:pic>
          <p:nvPicPr>
            <p:cNvPr id="21515" name="Рисунок 21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308389" y="2308660"/>
              <a:ext cx="1451289" cy="9635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6" name="Прямоугольник 22"/>
            <p:cNvSpPr>
              <a:spLocks noChangeArrowheads="1"/>
            </p:cNvSpPr>
            <p:nvPr/>
          </p:nvSpPr>
          <p:spPr bwMode="auto">
            <a:xfrm>
              <a:off x="2287165" y="1926204"/>
              <a:ext cx="15787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Refined Grains</a:t>
              </a:r>
              <a:endParaRPr lang="ru-RU">
                <a:latin typeface="Calibri" pitchFamily="34" charset="0"/>
              </a:endParaRPr>
            </a:p>
          </p:txBody>
        </p:sp>
      </p:grpSp>
      <p:pic>
        <p:nvPicPr>
          <p:cNvPr id="21514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479675" y="3367088"/>
            <a:ext cx="410368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420888"/>
            <a:ext cx="4358245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Carbohydrates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04248" y="1124744"/>
            <a:ext cx="105862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Fat</a:t>
            </a:r>
            <a:endParaRPr lang="ru-RU" sz="5400" b="1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96752"/>
            <a:ext cx="1788631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Sugar</a:t>
            </a:r>
            <a:endParaRPr lang="ru-RU" sz="54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1196752"/>
            <a:ext cx="269900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Minerals</a:t>
            </a:r>
            <a:endParaRPr lang="ru-RU" sz="5400" b="1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3861048"/>
            <a:ext cx="2285306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Protein</a:t>
            </a:r>
            <a:endParaRPr lang="ru-RU" sz="5400" b="1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2492896"/>
            <a:ext cx="2718693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Vitamins</a:t>
            </a:r>
            <a:endParaRPr lang="ru-RU" sz="5400" b="1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3968" y="3861048"/>
            <a:ext cx="1630831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Fibre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60648"/>
            <a:ext cx="7322710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Where can you find this? (your ideas)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23561" name="TextBox 11"/>
          <p:cNvSpPr txBox="1">
            <a:spLocks noChangeArrowheads="1"/>
          </p:cNvSpPr>
          <p:nvPr/>
        </p:nvSpPr>
        <p:spPr bwMode="auto">
          <a:xfrm>
            <a:off x="179388" y="5373688"/>
            <a:ext cx="41052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i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340</Words>
  <Application>Microsoft Office PowerPoint</Application>
  <PresentationFormat>Экран (4:3)</PresentationFormat>
  <Paragraphs>63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Calibri</vt:lpstr>
      <vt:lpstr>Arial</vt:lpstr>
      <vt:lpstr>Wingdings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Дмитрий</cp:lastModifiedBy>
  <cp:revision>42</cp:revision>
  <dcterms:created xsi:type="dcterms:W3CDTF">2015-02-08T19:31:28Z</dcterms:created>
  <dcterms:modified xsi:type="dcterms:W3CDTF">2024-02-18T17:36:12Z</dcterms:modified>
</cp:coreProperties>
</file>