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65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99786" y="-83911"/>
            <a:ext cx="9243786" cy="69328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5" y="72570"/>
            <a:ext cx="8848251" cy="988787"/>
          </a:xfrm>
        </p:spPr>
        <p:txBody>
          <a:bodyPr>
            <a:normAutofit/>
          </a:bodyPr>
          <a:lstStyle/>
          <a:p>
            <a:r>
              <a:rPr lang="ru-RU" sz="2800" b="1">
                <a:solidFill>
                  <a:schemeClr val="tx1">
                    <a:lumMod val="85000"/>
                    <a:lumOff val="15000"/>
                  </a:schemeClr>
                </a:solidFill>
                <a:latin typeface="Arial Black" pitchFamily="34" charset="0"/>
              </a:rPr>
              <a:t>МБДОУ «ДСКВ 26» 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80727"/>
            <a:ext cx="8532440" cy="4471201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4800" b="1" spc="20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Презентация </a:t>
            </a:r>
            <a:br>
              <a:rPr lang="ru-RU" sz="48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</a:br>
            <a:r>
              <a:rPr lang="ru-RU" sz="78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«ЭБРУ или танец красок на воде».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214" y="5315193"/>
            <a:ext cx="748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/>
              <a:t> Воспитатель : Бойко С.Ю  г.Донской.                               </a:t>
            </a:r>
            <a:endParaRPr lang="ru-RU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253127_origin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1844824"/>
            <a:ext cx="3672408" cy="244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ull_aZZG9wkK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668344" y="0"/>
            <a:ext cx="2016224" cy="6858000"/>
          </a:xfr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188640"/>
            <a:ext cx="6732240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∙ 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Далее, нарисуем цветок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Наносим спицей круг, в центр этого круга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ещѐ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круги других цветов. Затем к центру круга сверху, снизу по бокам проводим линии, получаются лепестки. Вот так из обычного круга мы получили цветок.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55576" y="4303455"/>
            <a:ext cx="6768752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Итак, наш цветочный узор готов, а чтобы его красота нам запомнилась,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его сохранить. Поэтому мы превратимся в волшебников и перенесем свои фантазии на бумагу. Положите лист на рисунок, подождите 2-3 секунды. Возьмите лист за края и плавно перетащите его через лоток, чтобы убрать лишнюю жидкость. Рисунок готов, он сохнет от 30 минут до часа.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unname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19872" y="1556792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840760" cy="5386610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br>
              <a:rPr lang="ru-RU" sz="1600" dirty="0"/>
            </a:br>
            <a:br>
              <a:rPr lang="ru-RU" sz="1600" dirty="0"/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Что дает мне в работе использование нетрадиционных техники рисования ЭБРУ?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Необычность рисования помогает развивать познавательную активность дошкольников, желание экспериментировать, а самое главное корректировать их психические процессы, потому что ЭБРУ – это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медитация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которая увлекает, завораживает, успокаивает, а для ребенка важен тот результат, который вызывает у него радость, изумление, удивление.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 зря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искусство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часто используется в качестве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ведь рисование на воде имеет неоспоримый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терапевтический эффект, и будет полезно не только детям, но и взрослым. Хороший способ получить огромный заряд положительных эмоций.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Поэтому я считаю, что для детей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является прекрасным инструментом развития воображения, моторики, творчества. 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3100" b="1" dirty="0">
                <a:solidFill>
                  <a:srgbClr val="FF0000"/>
                </a:solidFill>
              </a:rPr>
              <a:t>Подарим нашим детям завораживающий мир </a:t>
            </a:r>
            <a:r>
              <a:rPr lang="ru-RU" sz="3100" b="1" dirty="0" err="1">
                <a:solidFill>
                  <a:srgbClr val="FF0000"/>
                </a:solidFill>
              </a:rPr>
              <a:t>Эбру</a:t>
            </a:r>
            <a:r>
              <a:rPr lang="ru-RU" sz="3100" b="1" dirty="0">
                <a:solidFill>
                  <a:srgbClr val="FF0000"/>
                </a:solidFill>
              </a:rPr>
              <a:t> и они обязательно раскрасят и наш мир яркими красками!</a:t>
            </a:r>
            <a:endParaRPr lang="ru-RU" sz="3100" b="1" dirty="0"/>
          </a:p>
        </p:txBody>
      </p:sp>
      <p:pic>
        <p:nvPicPr>
          <p:cNvPr id="4" name="Содержимое 3" descr="full_aZZG9wk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740352" y="0"/>
            <a:ext cx="2079965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6525344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slope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нарисую красками судьбу.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Зеленой</a:t>
            </a:r>
            <a:r>
              <a:rPr lang="ru-RU" sz="2400" b="1" dirty="0">
                <a:solidFill>
                  <a:srgbClr val="0070C0"/>
                </a:solidFill>
              </a:rPr>
              <a:t> – </a:t>
            </a:r>
            <a:r>
              <a:rPr lang="ru-RU" sz="2400" b="1" dirty="0">
                <a:solidFill>
                  <a:srgbClr val="00B050"/>
                </a:solidFill>
              </a:rPr>
              <a:t>ЖИЗНЬ</a:t>
            </a:r>
            <a:r>
              <a:rPr lang="ru-RU" sz="2400" b="1" dirty="0">
                <a:solidFill>
                  <a:srgbClr val="0070C0"/>
                </a:solidFill>
              </a:rPr>
              <a:t>, ведь в ней все расцветает.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B0F0"/>
                </a:solidFill>
              </a:rPr>
              <a:t>НАДЕЖДУ</a:t>
            </a:r>
            <a:r>
              <a:rPr lang="ru-RU" sz="2400" b="1" dirty="0">
                <a:solidFill>
                  <a:srgbClr val="0070C0"/>
                </a:solidFill>
              </a:rPr>
              <a:t> – </a:t>
            </a:r>
            <a:r>
              <a:rPr lang="ru-RU" sz="2400" b="1" dirty="0">
                <a:solidFill>
                  <a:srgbClr val="00B0F0"/>
                </a:solidFill>
              </a:rPr>
              <a:t>светло - голубой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Она как льдинка на ладошке тает.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УДАЧУ – желтой</a:t>
            </a:r>
            <a:r>
              <a:rPr lang="ru-RU" sz="2400" b="1" dirty="0">
                <a:solidFill>
                  <a:srgbClr val="0070C0"/>
                </a:solidFill>
              </a:rPr>
              <a:t>, словно солнце свет…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Появится она и пропадет куда-то….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ЛЮБОВЬ? </a:t>
            </a:r>
            <a:r>
              <a:rPr lang="ru-RU" sz="2400" b="1" dirty="0">
                <a:solidFill>
                  <a:srgbClr val="0070C0"/>
                </a:solidFill>
              </a:rPr>
              <a:t>…Возьму для чувств я </a:t>
            </a:r>
            <a:r>
              <a:rPr lang="ru-RU" sz="2400" b="1" dirty="0">
                <a:solidFill>
                  <a:srgbClr val="FF0000"/>
                </a:solidFill>
              </a:rPr>
              <a:t>красный</a:t>
            </a:r>
            <a:r>
              <a:rPr lang="ru-RU" sz="2400" b="1" dirty="0">
                <a:solidFill>
                  <a:srgbClr val="0070C0"/>
                </a:solidFill>
              </a:rPr>
              <a:t> цвет,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Цвет страсти, цвет рассвета и заката…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ОБИДЫ </a:t>
            </a:r>
            <a:r>
              <a:rPr lang="ru-RU" sz="2400" b="1" dirty="0">
                <a:solidFill>
                  <a:srgbClr val="0070C0"/>
                </a:solidFill>
              </a:rPr>
              <a:t>– нарисую </a:t>
            </a:r>
            <a:r>
              <a:rPr lang="ru-RU" sz="2400" b="1" dirty="0">
                <a:solidFill>
                  <a:schemeClr val="tx1"/>
                </a:solidFill>
              </a:rPr>
              <a:t>черной</a:t>
            </a:r>
            <a:r>
              <a:rPr lang="ru-RU" sz="2400" b="1" dirty="0">
                <a:solidFill>
                  <a:srgbClr val="0070C0"/>
                </a:solidFill>
              </a:rPr>
              <a:t> краской я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Они как сажа, их стереть возможно…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ДОВЕРИЕ… </a:t>
            </a:r>
            <a:r>
              <a:rPr lang="ru-RU" sz="2400" b="1" dirty="0">
                <a:solidFill>
                  <a:srgbClr val="0070C0"/>
                </a:solidFill>
              </a:rPr>
              <a:t>Какую же мне взять?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Наверно,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белой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проведу я осторожно….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Я нарисую 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серым</a:t>
            </a:r>
            <a:r>
              <a:rPr lang="ru-RU" sz="2400" b="1" dirty="0">
                <a:solidFill>
                  <a:srgbClr val="0070C0"/>
                </a:solidFill>
              </a:rPr>
              <a:t> цветом – 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ГРУСТЬ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Что с хмурой осенью в окно стучится…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Наверно, </a:t>
            </a:r>
            <a:r>
              <a:rPr lang="ru-RU" sz="2400" b="1" dirty="0">
                <a:solidFill>
                  <a:srgbClr val="AE1281"/>
                </a:solidFill>
              </a:rPr>
              <a:t>пестро</a:t>
            </a:r>
            <a:r>
              <a:rPr lang="ru-RU" sz="2400" b="1" dirty="0">
                <a:solidFill>
                  <a:srgbClr val="0070C0"/>
                </a:solidFill>
              </a:rPr>
              <a:t> вышло? Ну и пусть!</a:t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>Художником не стать. Но можно научиться!</a:t>
            </a:r>
            <a:br>
              <a:rPr lang="ru-RU" sz="2400" b="1" dirty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892480" y="5949280"/>
            <a:ext cx="144016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ull_aZZG9wk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32440" y="0"/>
            <a:ext cx="187220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36327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Цель</a:t>
            </a:r>
            <a:r>
              <a:rPr lang="ru-RU" sz="2400" dirty="0"/>
              <a:t>: </a:t>
            </a:r>
            <a:r>
              <a:rPr lang="ru-RU" sz="3100" dirty="0"/>
              <a:t>повышение мотивации педагогов к овладению нетрадиционной техникой рисования - </a:t>
            </a:r>
            <a:r>
              <a:rPr lang="ru-RU" sz="3100" dirty="0" err="1"/>
              <a:t>Эбру</a:t>
            </a:r>
            <a:r>
              <a:rPr lang="ru-RU" sz="3100" b="1" dirty="0"/>
              <a:t>,</a:t>
            </a:r>
            <a:r>
              <a:rPr lang="ru-RU" sz="3100" dirty="0"/>
              <a:t> как средством развития фантазии, воображения.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>
                <a:solidFill>
                  <a:srgbClr val="00B0F0"/>
                </a:solidFill>
              </a:rPr>
              <a:t>Задачи</a:t>
            </a:r>
            <a:r>
              <a:rPr lang="ru-RU" b="1" dirty="0">
                <a:solidFill>
                  <a:srgbClr val="00B0F0"/>
                </a:solidFill>
              </a:rPr>
              <a:t>:</a:t>
            </a:r>
          </a:p>
          <a:p>
            <a:r>
              <a:rPr lang="ru-RU" dirty="0"/>
              <a:t>Расширять представления о технике рисования </a:t>
            </a:r>
            <a:r>
              <a:rPr lang="ru-RU" dirty="0" err="1"/>
              <a:t>Эбру</a:t>
            </a:r>
            <a:r>
              <a:rPr lang="ru-RU" dirty="0"/>
              <a:t>;</a:t>
            </a:r>
          </a:p>
          <a:p>
            <a:r>
              <a:rPr lang="ru-RU" dirty="0"/>
              <a:t>Формировать эстетическое отношение к окружающей действительности на основе ознакомления с нетрадиционной техникой рисования;</a:t>
            </a:r>
          </a:p>
          <a:p>
            <a:r>
              <a:rPr lang="ru-RU" dirty="0"/>
              <a:t> Развивать желание экспериментировать в рисовании и передавать этот опыт детям.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Below"/>
              <a:lightRig rig="threePt" dir="t"/>
            </a:scene3d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истории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   </a:t>
            </a:r>
            <a:r>
              <a:rPr lang="ru-RU" b="1" dirty="0" err="1">
                <a:solidFill>
                  <a:srgbClr val="7030A0"/>
                </a:solidFill>
              </a:rPr>
              <a:t>Эбру</a:t>
            </a:r>
            <a:r>
              <a:rPr lang="ru-RU" dirty="0"/>
              <a:t>- это старинная изобразительная техника, берет свое начало в далеком прошлом, зародилась в Азии, получила развитие в Турции, а потом постепенно появилась в Европе. В переводе «</a:t>
            </a:r>
            <a:r>
              <a:rPr lang="ru-RU" dirty="0" err="1"/>
              <a:t>Эбру</a:t>
            </a:r>
            <a:r>
              <a:rPr lang="ru-RU" dirty="0"/>
              <a:t>» означает «на воде».  </a:t>
            </a:r>
            <a:r>
              <a:rPr lang="ru-RU" dirty="0" err="1"/>
              <a:t>Эбру</a:t>
            </a:r>
            <a:r>
              <a:rPr lang="ru-RU" dirty="0"/>
              <a:t>- искусство рисования на воде жидкими красками.</a:t>
            </a:r>
          </a:p>
        </p:txBody>
      </p:sp>
      <p:pic>
        <p:nvPicPr>
          <p:cNvPr id="4" name="Рисунок 3" descr="full_aZZG9wkK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72400" y="0"/>
            <a:ext cx="16561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22899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Рисование в технике ЭБРУ способствует: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• Развитию интеллекта. Ребёнок учится  мыслить нестандартно. Не навязываются определенные штампы, стереотипы. Он сам является творцом, подключается воображение, воспитывается индивидуальность.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br>
              <a:rPr lang="en-US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 Помогает  успокоить чересчур активных и беспокойных дошкольников, т. к. манипуляции с водой завораживают.</a:t>
            </a:r>
            <a:br>
              <a:rPr lang="en-US" sz="2900" dirty="0">
                <a:latin typeface="Times New Roman" pitchFamily="18" charset="0"/>
                <a:cs typeface="Times New Roman" pitchFamily="18" charset="0"/>
              </a:rPr>
            </a:b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развивает мелкую мускулатуру руки, усовершенствует глазомер, развивается зрительно-двигательная координация функций руки, что важно, как фактор подготовки руки к письму.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• Данная техника полезна для неуверенных в себе детей, у которых не очень получается творческая работа привычным способом. Ребята раскрепощаются начинают верить в свои силы.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Y7YdeO8So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68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lnSpcReduction="10000"/>
            <a:scene3d>
              <a:camera prst="perspectiveBelow"/>
              <a:lightRig rig="threePt" dir="t"/>
            </a:scene3d>
          </a:bodyPr>
          <a:lstStyle/>
          <a:p>
            <a:pPr algn="ctr">
              <a:buNone/>
            </a:pP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Уважаемые коллеги, приглашаю вас окунуться в волшебную сказку </a:t>
            </a:r>
            <a:r>
              <a:rPr lang="ru-RU" sz="6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Эбру</a:t>
            </a: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72604" y="0"/>
            <a:ext cx="9216603" cy="6858000"/>
          </a:xfrm>
          <a:prstGeom prst="rect">
            <a:avLst/>
          </a:prstGeom>
        </p:spPr>
      </p:pic>
      <p:pic>
        <p:nvPicPr>
          <p:cNvPr id="4" name="Рисунок 3" descr="EBC-000-000-81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22304" y="1772816"/>
            <a:ext cx="4121696" cy="4752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нам понадобятся: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Емкость для жидкости</a:t>
            </a:r>
          </a:p>
          <a:p>
            <a:r>
              <a:rPr lang="ru-RU" b="1" dirty="0">
                <a:solidFill>
                  <a:schemeClr val="bg1"/>
                </a:solidFill>
              </a:rPr>
              <a:t>Загуститель  </a:t>
            </a:r>
          </a:p>
          <a:p>
            <a:r>
              <a:rPr lang="ru-RU" b="1" dirty="0">
                <a:solidFill>
                  <a:schemeClr val="bg1"/>
                </a:solidFill>
              </a:rPr>
              <a:t>Веерообразная кисть</a:t>
            </a:r>
          </a:p>
          <a:p>
            <a:r>
              <a:rPr lang="ru-RU" b="1" dirty="0">
                <a:solidFill>
                  <a:schemeClr val="bg1"/>
                </a:solidFill>
              </a:rPr>
              <a:t>Шило или шпажки</a:t>
            </a:r>
          </a:p>
          <a:p>
            <a:r>
              <a:rPr lang="ru-RU" b="1" dirty="0">
                <a:solidFill>
                  <a:schemeClr val="bg1"/>
                </a:solidFill>
              </a:rPr>
              <a:t>Гребень</a:t>
            </a:r>
          </a:p>
          <a:p>
            <a:r>
              <a:rPr lang="ru-RU" b="1" dirty="0">
                <a:solidFill>
                  <a:schemeClr val="bg1"/>
                </a:solidFill>
              </a:rPr>
              <a:t>Акриловые краски</a:t>
            </a:r>
          </a:p>
          <a:p>
            <a:r>
              <a:rPr lang="ru-RU" b="1" dirty="0">
                <a:solidFill>
                  <a:schemeClr val="bg1"/>
                </a:solidFill>
              </a:rPr>
              <a:t>Бумага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_aZZG9wk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96336" y="0"/>
            <a:ext cx="18002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344816" cy="14176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Пробуем нарисовать цветочный узор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1412776"/>
            <a:ext cx="7092280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∙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Первое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нарисуем фон. Нужно набрать небольшое количество краски на кисточку и аккуратно набрызгать на наш необычный холст. Каждая капелька, соприкасаясь с водой, оживает и начинает гулять по поверхности.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∙ 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Затем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мы повторим то же самое краской другого цвета, но не более 2 – 3 цветов. 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3e160f72e71f08f807aff659eef34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3573016"/>
            <a:ext cx="4320480" cy="28843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_aZZG9wk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12360" y="0"/>
            <a:ext cx="236799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91264" cy="580926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 холст покрыт краской, теперь мы в руки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возьмѐм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инструмент, которым будем рисовать – это шило или шпажка.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930787"/>
            <a:ext cx="5399584" cy="29238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 из правил рисования по воде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спицу необходимо всегда держать под углом 90 градусов по отношению к воде и не протыкать воду, а лишь чуть –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касаться поверхности воды.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∙ Осторожно окунем шпажку в левый нижний угол и, начинаем проводить линии вправо, затем влево, потом снова вправо и т.д. Это необходимо для того, чтобы краски немного поиграли друг с другом и перемешались между собой.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11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4005064"/>
            <a:ext cx="34198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абстрактное-красивое-mramirovanie-с-покрашенными-чернилами-восточный-стиль-1413504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4005064"/>
            <a:ext cx="385011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209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МБДОУ «ДСКВ 26» </vt:lpstr>
      <vt:lpstr>Я нарисую красками судьбу. Зеленой – ЖИЗНЬ, ведь в ней все расцветает. НАДЕЖДУ – светло - голубой, Она как льдинка на ладошке тает. УДАЧУ – желтой, словно солнце свет… Появится она и пропадет куда-то…. ЛЮБОВЬ? …Возьму для чувств я красный цвет, Цвет страсти, цвет рассвета и заката… ОБИДЫ – нарисую черной краской я Они как сажа, их стереть возможно… ДОВЕРИЕ… Какую же мне взять? Наверно, белой проведу я осторожно…. Я нарисую серым цветом – ГРУСТЬ, Что с хмурой осенью в окно стучится… Наверно, пестро вышло? Ну и пусть! Художником не стать. Но можно научиться! </vt:lpstr>
      <vt:lpstr>Цель: повышение мотивации педагогов к овладению нетрадиционной техникой рисования - Эбру, как средством развития фантазии, воображения.</vt:lpstr>
      <vt:lpstr>Из истории </vt:lpstr>
      <vt:lpstr> Рисование в технике ЭБРУ способствует: </vt:lpstr>
      <vt:lpstr>Презентация PowerPoint</vt:lpstr>
      <vt:lpstr>нам понадобятся: </vt:lpstr>
      <vt:lpstr>Пробуем нарисовать цветочный узор</vt:lpstr>
      <vt:lpstr>Наш холст покрыт краской, теперь мы в руки возьмѐм инструмент, которым будем рисовать – это шило или шпажка. </vt:lpstr>
      <vt:lpstr>Презентация PowerPoint</vt:lpstr>
      <vt:lpstr>Вывод:  Что дает мне в работе использование нетрадиционных техники рисования ЭБРУ? Необычность рисования помогает развивать познавательную активность дошкольников, желание экспериментировать, а самое главное корректировать их психические процессы, потому что ЭБРУ – это медитация, которая увлекает, завораживает, успокаивает, а для ребенка важен тот результат, который вызывает у него радость, изумление, удивление. Не зря искусство Эбру часто используется в качестве арт-терапии, ведь рисование на воде имеет неоспоримый, терапевтический эффект, и будет полезно не только детям, но и взрослым. Хороший способ получить огромный заряд положительных эмоций. Поэтому я считаю, что для детей Эбру является прекрасным инструментом развития воображения, моторики, творчества.   Подарим нашим детям завораживающий мир Эбру и они обязательно раскрасят и наш мир яркими красками!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Ruslan</dc:creator>
  <cp:lastModifiedBy>Неизвестный пользователь</cp:lastModifiedBy>
  <cp:revision>23</cp:revision>
  <dcterms:created xsi:type="dcterms:W3CDTF">2021-12-07T20:19:05Z</dcterms:created>
  <dcterms:modified xsi:type="dcterms:W3CDTF">2023-10-15T21:04:46Z</dcterms:modified>
</cp:coreProperties>
</file>