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«Детский совет:</a:t>
            </a:r>
          </a:p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структура и критерии»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904860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Министерство просвещения Российской Федерации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муниципальное автономное дошкольное образовательное учреждение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«Детский сад № 16 «Тополек» г. Енисейска Красноярского края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9322" y="4643446"/>
            <a:ext cx="285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Сухотина Н.В.</a:t>
            </a:r>
          </a:p>
          <a:p>
            <a:pPr algn="r"/>
            <a:r>
              <a:rPr lang="ru-RU" dirty="0" smtClean="0"/>
              <a:t>Старший воспитатель МАДОУ № 16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643306" y="635795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Енисейск, 2022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2520280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Завершение</a:t>
            </a:r>
            <a:r>
              <a:rPr lang="ru-RU" dirty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332656"/>
            <a:ext cx="2808312" cy="4032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Как понимать что заканчиваем?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332656"/>
            <a:ext cx="2664296" cy="5832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/>
              <a:t>- сохранилась эмоциональная включенность детей</a:t>
            </a:r>
          </a:p>
          <a:p>
            <a:r>
              <a:rPr lang="ru-RU" sz="2000" dirty="0"/>
              <a:t>- дети говорят о своем выборе «я пойду…» (фиксируют)</a:t>
            </a:r>
          </a:p>
          <a:p>
            <a:r>
              <a:rPr lang="ru-RU" sz="2000" dirty="0"/>
              <a:t>- итог подводит взрослый или старший ребенок, озвучивает варианты для выбора</a:t>
            </a:r>
          </a:p>
          <a:p>
            <a:r>
              <a:rPr lang="ru-RU" sz="2000" dirty="0"/>
              <a:t>- короткая речевка объединяющая и активизирующая к делам</a:t>
            </a:r>
          </a:p>
          <a:p>
            <a:r>
              <a:rPr lang="ru-RU" sz="2000" dirty="0"/>
              <a:t>- а если доклад?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8605" y="3230577"/>
            <a:ext cx="51435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2925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2" y="285731"/>
          <a:ext cx="8858316" cy="6446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324"/>
                <a:gridCol w="1571636"/>
                <a:gridCol w="2786082"/>
                <a:gridCol w="3143274"/>
              </a:tblGrid>
              <a:tr h="989024">
                <a:tc>
                  <a:txBody>
                    <a:bodyPr/>
                    <a:lstStyle/>
                    <a:p>
                      <a:r>
                        <a:rPr lang="ru-RU" dirty="0" smtClean="0"/>
                        <a:t>Что?</a:t>
                      </a:r>
                    </a:p>
                    <a:p>
                      <a:r>
                        <a:rPr lang="ru-RU" sz="1400" dirty="0" smtClean="0"/>
                        <a:t>Составные части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Зачем?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Как?</a:t>
                      </a:r>
                    </a:p>
                    <a:p>
                      <a:r>
                        <a:rPr lang="ru-RU" sz="1400" dirty="0" smtClean="0"/>
                        <a:t>Критерии</a:t>
                      </a:r>
                      <a:r>
                        <a:rPr lang="ru-RU" sz="1400" baseline="0" dirty="0" smtClean="0"/>
                        <a:t> «+»качество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Через что?</a:t>
                      </a:r>
                    </a:p>
                    <a:p>
                      <a:r>
                        <a:rPr lang="ru-RU" sz="1400" dirty="0" smtClean="0"/>
                        <a:t>Действия педагога,</a:t>
                      </a:r>
                    </a:p>
                    <a:p>
                      <a:r>
                        <a:rPr lang="ru-RU" sz="1400" dirty="0" smtClean="0"/>
                        <a:t>предполагаемая активность детей</a:t>
                      </a:r>
                      <a:endParaRPr lang="ru-RU" sz="1400" dirty="0"/>
                    </a:p>
                  </a:txBody>
                  <a:tcPr/>
                </a:tc>
              </a:tr>
              <a:tr h="72843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Приветствие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72843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Новости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72843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Календарь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89911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План Предложения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89911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Вопросы</a:t>
                      </a:r>
                    </a:p>
                    <a:p>
                      <a:r>
                        <a:rPr lang="ru-RU" sz="1400" dirty="0" smtClean="0"/>
                        <a:t>Обсуждения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72843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Игры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72843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Завершение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нутый угол 2"/>
          <p:cNvSpPr/>
          <p:nvPr/>
        </p:nvSpPr>
        <p:spPr>
          <a:xfrm>
            <a:off x="1043608" y="1134763"/>
            <a:ext cx="7056784" cy="396044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Спасибо за проявленное внимание!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348358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819400"/>
            <a:ext cx="8352928" cy="3561928"/>
          </a:xfrm>
        </p:spPr>
        <p:txBody>
          <a:bodyPr>
            <a:noAutofit/>
          </a:bodyPr>
          <a:lstStyle/>
          <a:p>
            <a:endParaRPr lang="ru-RU" sz="4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Утро/совет/круг</a:t>
            </a:r>
            <a:endParaRPr lang="ru-RU" sz="6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00" t="17636" r="6000" b="17394"/>
          <a:stretch/>
        </p:blipFill>
        <p:spPr>
          <a:xfrm>
            <a:off x="1331640" y="2690517"/>
            <a:ext cx="6553200" cy="371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675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структура</a:t>
            </a:r>
            <a:endParaRPr lang="ru-RU" sz="5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22198853"/>
              </p:ext>
            </p:extLst>
          </p:nvPr>
        </p:nvGraphicFramePr>
        <p:xfrm>
          <a:off x="323527" y="1818888"/>
          <a:ext cx="8640960" cy="276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2880320"/>
                <a:gridCol w="2880320"/>
              </a:tblGrid>
              <a:tr h="276224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Что?</a:t>
                      </a:r>
                    </a:p>
                    <a:p>
                      <a:r>
                        <a:rPr lang="ru-RU" sz="3600" dirty="0" smtClean="0"/>
                        <a:t>Составные части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Зачем?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Как?</a:t>
                      </a:r>
                    </a:p>
                    <a:p>
                      <a:r>
                        <a:rPr lang="ru-RU" sz="3200" dirty="0" smtClean="0"/>
                        <a:t>Критерии</a:t>
                      </a:r>
                      <a:r>
                        <a:rPr lang="ru-RU" sz="3200" baseline="0" dirty="0" smtClean="0"/>
                        <a:t> «+» качество</a:t>
                      </a:r>
                      <a:endParaRPr lang="ru-RU" sz="32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604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2232248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приветствие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188640"/>
            <a:ext cx="2448272" cy="3312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Эмоционально закрыть</a:t>
            </a:r>
          </a:p>
          <a:p>
            <a:r>
              <a:rPr lang="ru-RU" sz="2400" dirty="0"/>
              <a:t>«Я на месте»</a:t>
            </a:r>
          </a:p>
          <a:p>
            <a:r>
              <a:rPr lang="ru-RU" sz="2400" dirty="0"/>
              <a:t>Сонастройка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188640"/>
            <a:ext cx="2664296" cy="5976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- каждый ребенок принял участие, есть ритуал понятный всем</a:t>
            </a:r>
          </a:p>
          <a:p>
            <a:r>
              <a:rPr lang="ru-RU" dirty="0"/>
              <a:t>- обращение внимания на каждого (есть/нет/пришел после отсутствия)</a:t>
            </a:r>
          </a:p>
          <a:p>
            <a:r>
              <a:rPr lang="ru-RU" dirty="0"/>
              <a:t>- видимое внутреннее желание  (первые говорят, готовность, собираются сами, атрибуты готовят…для 5-7 лет)</a:t>
            </a:r>
          </a:p>
          <a:p>
            <a:r>
              <a:rPr lang="ru-RU" dirty="0"/>
              <a:t>- улыбка/эмоция/радость</a:t>
            </a:r>
          </a:p>
          <a:p>
            <a:r>
              <a:rPr lang="ru-RU" dirty="0"/>
              <a:t>- дети предупреждены о начале</a:t>
            </a:r>
          </a:p>
          <a:p>
            <a:r>
              <a:rPr lang="ru-RU" dirty="0"/>
              <a:t>- есть звуковой сигнал начала не раздражающий или обсужденный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795351"/>
            <a:ext cx="4824536" cy="362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500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2160240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новости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188640"/>
            <a:ext cx="2376264" cy="3384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Речь</a:t>
            </a:r>
          </a:p>
          <a:p>
            <a:r>
              <a:rPr lang="ru-RU" sz="2400" dirty="0"/>
              <a:t>Преодоление внутренних барьеров</a:t>
            </a:r>
          </a:p>
          <a:p>
            <a:r>
              <a:rPr lang="ru-RU" sz="2400" dirty="0"/>
              <a:t>Ценность ребенка, взаимный интерес</a:t>
            </a:r>
          </a:p>
          <a:p>
            <a:r>
              <a:rPr lang="ru-RU" sz="2400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188640"/>
            <a:ext cx="3024336" cy="5904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- возможность давать высказаться</a:t>
            </a:r>
          </a:p>
          <a:p>
            <a:r>
              <a:rPr lang="ru-RU" dirty="0"/>
              <a:t>- помогать при формулировке и уточнять, правильно ли поняли</a:t>
            </a:r>
          </a:p>
          <a:p>
            <a:r>
              <a:rPr lang="ru-RU" dirty="0"/>
              <a:t>- при говорении ребенок ориентирован на других детей, а не только на взрослого</a:t>
            </a:r>
          </a:p>
          <a:p>
            <a:r>
              <a:rPr lang="ru-RU" dirty="0"/>
              <a:t>- ограничение по количеству новостей (в зависимости от возраста и количества детей)</a:t>
            </a:r>
          </a:p>
          <a:p>
            <a:r>
              <a:rPr lang="ru-RU" dirty="0"/>
              <a:t>- безоценочно</a:t>
            </a:r>
          </a:p>
          <a:p>
            <a:r>
              <a:rPr lang="ru-RU" dirty="0"/>
              <a:t>- искренняя заинтересованность взрослого</a:t>
            </a:r>
          </a:p>
          <a:p>
            <a:r>
              <a:rPr lang="ru-RU" dirty="0"/>
              <a:t>- ребенок заинтересован новостями других детей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2803" y="3266492"/>
            <a:ext cx="51435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2877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2088232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Календарь</a:t>
            </a:r>
            <a:r>
              <a:rPr lang="ru-RU" dirty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188640"/>
            <a:ext cx="2664296" cy="410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Познание, окружающий мир</a:t>
            </a:r>
          </a:p>
          <a:p>
            <a:r>
              <a:rPr lang="ru-RU" sz="2400" dirty="0"/>
              <a:t>Планирование, понятие времени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40152" y="188640"/>
            <a:ext cx="2808312" cy="5832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/>
              <a:t>- календарь есть, визуально заметен</a:t>
            </a:r>
          </a:p>
          <a:p>
            <a:r>
              <a:rPr lang="ru-RU" sz="2200" dirty="0"/>
              <a:t>- обсуждается: дни недели и погода (если это уместно и интересно детям с учетом возраста)</a:t>
            </a:r>
          </a:p>
          <a:p>
            <a:r>
              <a:rPr lang="ru-RU" sz="2200" dirty="0"/>
              <a:t>- календарь отражает жизнь группы</a:t>
            </a:r>
          </a:p>
          <a:p>
            <a:r>
              <a:rPr lang="ru-RU" sz="2200" dirty="0"/>
              <a:t>- дети с удовольствием меняют календарь</a:t>
            </a:r>
          </a:p>
          <a:p>
            <a:r>
              <a:rPr lang="ru-RU" sz="2200" dirty="0"/>
              <a:t> </a:t>
            </a:r>
          </a:p>
          <a:p>
            <a:r>
              <a:rPr lang="ru-RU" sz="2200" dirty="0"/>
              <a:t>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5" y="3501008"/>
            <a:ext cx="5323449" cy="2981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8066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2232248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План.</a:t>
            </a:r>
          </a:p>
          <a:p>
            <a:r>
              <a:rPr lang="ru-RU" sz="2400" dirty="0"/>
              <a:t>Предложения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32656"/>
            <a:ext cx="2808312" cy="410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Взрослый + ребенок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56176" y="332656"/>
            <a:ext cx="2736304" cy="5976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/>
              <a:t>- ежедневно</a:t>
            </a:r>
          </a:p>
          <a:p>
            <a:r>
              <a:rPr lang="ru-RU" sz="2000" dirty="0"/>
              <a:t>- наличие фиксации для того чтобы вернуться / дети пишут сами (5-7 лет)</a:t>
            </a:r>
          </a:p>
          <a:p>
            <a:r>
              <a:rPr lang="ru-RU" sz="2000" dirty="0"/>
              <a:t>- активная инициатива ребенка  (желание сказать, предложить, много желающих)</a:t>
            </a:r>
          </a:p>
          <a:p>
            <a:r>
              <a:rPr lang="ru-RU" sz="2000" dirty="0"/>
              <a:t>- выбор деятельности, проявленность ребенка (участие, заинтересованность)</a:t>
            </a:r>
          </a:p>
          <a:p>
            <a:r>
              <a:rPr lang="ru-RU" sz="2000" dirty="0"/>
              <a:t>- детские идеи звучат</a:t>
            </a:r>
          </a:p>
          <a:p>
            <a:r>
              <a:rPr lang="ru-RU" sz="2000" dirty="0"/>
              <a:t>-  дети разделяют «идею», «план», «предложения»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493996"/>
            <a:ext cx="3042434" cy="425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0832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2232248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/>
              <a:t>Вопросы.</a:t>
            </a:r>
          </a:p>
          <a:p>
            <a:r>
              <a:rPr lang="ru-RU" sz="2800" dirty="0"/>
              <a:t>Обсуждение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188640"/>
            <a:ext cx="2736304" cy="3960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/>
              <a:t>Выбор темы</a:t>
            </a:r>
          </a:p>
          <a:p>
            <a:r>
              <a:rPr lang="ru-RU" sz="2800" dirty="0"/>
              <a:t>Выявить интерес </a:t>
            </a:r>
          </a:p>
          <a:p>
            <a:r>
              <a:rPr lang="ru-RU" sz="2800" dirty="0"/>
              <a:t>Дискуссия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188640"/>
            <a:ext cx="3024336" cy="5976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/>
              <a:t>- вопрос – обсуждение - дискуссия</a:t>
            </a:r>
          </a:p>
          <a:p>
            <a:r>
              <a:rPr lang="ru-RU" sz="2000" dirty="0"/>
              <a:t>- фиксация? Ребенком</a:t>
            </a:r>
          </a:p>
          <a:p>
            <a:r>
              <a:rPr lang="ru-RU" sz="2000" dirty="0"/>
              <a:t>- вопрос- деятельность</a:t>
            </a:r>
          </a:p>
          <a:p>
            <a:r>
              <a:rPr lang="ru-RU" sz="2000" dirty="0"/>
              <a:t>- вопросы ребенка разворачиваются шире</a:t>
            </a:r>
          </a:p>
          <a:p>
            <a:r>
              <a:rPr lang="ru-RU" sz="2000" dirty="0"/>
              <a:t>- вопросы фиксируются с именем</a:t>
            </a:r>
          </a:p>
          <a:p>
            <a:r>
              <a:rPr lang="ru-RU" sz="2000" dirty="0"/>
              <a:t>- вопрос отражен в практику</a:t>
            </a:r>
          </a:p>
          <a:p>
            <a:r>
              <a:rPr lang="ru-RU" sz="2000" dirty="0"/>
              <a:t>- ребенку важно, чтобы его вопрос записали, обратили на вопрос внимание</a:t>
            </a:r>
          </a:p>
          <a:p>
            <a:r>
              <a:rPr lang="ru-RU" sz="2000" dirty="0"/>
              <a:t>- дети инициируют обсуждение вне круга, по любому вопросу</a:t>
            </a:r>
          </a:p>
          <a:p>
            <a:r>
              <a:rPr lang="ru-RU" sz="2000" dirty="0"/>
              <a:t>- доклад?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154" y="3090269"/>
            <a:ext cx="4816902" cy="356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09733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2160240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Игры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404664"/>
            <a:ext cx="2736304" cy="4032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/>
              <a:t>Сонастройка</a:t>
            </a:r>
          </a:p>
          <a:p>
            <a:r>
              <a:rPr lang="ru-RU" sz="2800" dirty="0"/>
              <a:t>Децентрация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404664"/>
            <a:ext cx="3240360" cy="56166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все дети (большинство) участвуют</a:t>
            </a:r>
          </a:p>
          <a:p>
            <a:r>
              <a:rPr lang="ru-RU" dirty="0"/>
              <a:t>- дети заинтересованы</a:t>
            </a:r>
          </a:p>
          <a:p>
            <a:r>
              <a:rPr lang="ru-RU" dirty="0"/>
              <a:t>- могут сами предложить и организовать игры (5-7 лет)</a:t>
            </a:r>
          </a:p>
          <a:p>
            <a:r>
              <a:rPr lang="ru-RU" dirty="0"/>
              <a:t>- игры способствуют смене деятельности (бодрят детей), после игры дети собраны</a:t>
            </a:r>
          </a:p>
          <a:p>
            <a:r>
              <a:rPr lang="ru-RU" dirty="0"/>
              <a:t>игры интересны (в рамках проекта или темы)</a:t>
            </a:r>
          </a:p>
          <a:p>
            <a:r>
              <a:rPr lang="ru-RU" dirty="0"/>
              <a:t>- объединяют детей (дети, которые обычно не участвуют, приходят)</a:t>
            </a:r>
          </a:p>
          <a:p>
            <a:r>
              <a:rPr lang="ru-RU" dirty="0"/>
              <a:t>- игры уместны (не постоянно, а по необходимости)</a:t>
            </a:r>
          </a:p>
          <a:p>
            <a:r>
              <a:rPr lang="ru-RU" dirty="0"/>
              <a:t>- воспитатель активный и эмоциональный участник игры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1682" y="3191838"/>
            <a:ext cx="4840235" cy="347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86897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123</TotalTime>
  <Words>498</Words>
  <Application>Microsoft Office PowerPoint</Application>
  <PresentationFormat>Экран (4:3)</PresentationFormat>
  <Paragraphs>109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Официальная</vt:lpstr>
      <vt:lpstr>Министерство просвещения Российской Федерации муниципальное автономное дошкольное образовательное учреждение «Детский сад № 16 «Тополек» г. Енисейска Красноярского края </vt:lpstr>
      <vt:lpstr>Утро/совет/круг</vt:lpstr>
      <vt:lpstr>структура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Утро/совет/круг</dc:title>
  <dc:creator>User</dc:creator>
  <cp:lastModifiedBy>User</cp:lastModifiedBy>
  <cp:revision>12</cp:revision>
  <dcterms:created xsi:type="dcterms:W3CDTF">2022-10-04T11:24:22Z</dcterms:created>
  <dcterms:modified xsi:type="dcterms:W3CDTF">2024-02-06T07:10:38Z</dcterms:modified>
</cp:coreProperties>
</file>