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5715040"/>
          </a:xfrm>
        </p:spPr>
        <p:txBody>
          <a:bodyPr>
            <a:norm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открытка 1 сентября.jpg"/>
          <p:cNvPicPr>
            <a:picLocks noChangeAspect="1"/>
          </p:cNvPicPr>
          <p:nvPr/>
        </p:nvPicPr>
        <p:blipFill>
          <a:blip r:embed="rId2"/>
          <a:srcRect t="3970" b="6474"/>
          <a:stretch>
            <a:fillRect/>
          </a:stretch>
        </p:blipFill>
        <p:spPr>
          <a:xfrm>
            <a:off x="214282" y="142852"/>
            <a:ext cx="8786874" cy="6570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1000108"/>
            <a:ext cx="8183880" cy="7143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Муниципальный уровень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2071678"/>
            <a:ext cx="8183880" cy="397343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Профессиональный конкурс по поддержке детской самостоятельности и инициативы и обеспечению индивидуализации образовательного процесса в группах ДОУ: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«Мои открытия», «Мир понарошку», «Детский совет по- настоящему»;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сроки февраль – апрель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Профессиональный конкурс «Воспитатель года - 2023», январь 2023г.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Участие в городских творческих детско-взрослых конкурсах, в течении года.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85794"/>
            <a:ext cx="7772400" cy="242889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МАДОУ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«Детский сад №16 «Тополек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Енисейска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Установочный педагогический совет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2022-2023 учебный год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71480"/>
            <a:ext cx="7772400" cy="142876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2022 году утверждена Концепция развития дошкольного образования в Красноярском крае на период до 2025 года, где определены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5 приоритетных направлений развития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региональной системы дошкольного образования.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500306"/>
            <a:ext cx="7772400" cy="378621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ПРИОРИТЕТЫ КОНЦЕПЦИИ РАЗВИТИЯ ДОШКОЛЬНОГО ОБРАЗОВАНИЯ ДО 2025 ГОДА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▪ Индивидуализация образовательного процесса в дошкольной образовательной организации 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▪ Развитие начал технического образования детей дошкольного возраста 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▪ Сохранение и укрепление здоровья детей дошкольного возраста 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▪ Актуализация воспитательного потенциала в системе дошкольного образования 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▪ Совершенствование механизмов управления качеством дошкольного образования</a:t>
            </a: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28604"/>
            <a:ext cx="7772400" cy="1571636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Построение образовательного пространства, ориентированного  на интересы и возможности каждого ребенка и обеспечивающего его успешность, способствующего профессиональной, личностной  и  творческой самореализации взрослых участников образовательных отношений.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1928802"/>
            <a:ext cx="7772400" cy="4357718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/>
              <a:t>Задачи:</a:t>
            </a:r>
            <a:endParaRPr lang="ru-RU" sz="1400" dirty="0" smtClean="0"/>
          </a:p>
          <a:p>
            <a:pPr lvl="0" algn="l"/>
            <a:r>
              <a:rPr lang="ru-RU" sz="1400" dirty="0" smtClean="0"/>
              <a:t>* Обеспечить сохранение и укрепление здоровья детей, физическую и психическую безопасность через совершенствование взаимодействия коллектива дошкольного учреждения и семьи, поиск оптимальных форм работы с родителями (законными представителями);</a:t>
            </a:r>
          </a:p>
          <a:p>
            <a:pPr lvl="0" algn="l"/>
            <a:r>
              <a:rPr lang="ru-RU" sz="1400" dirty="0" smtClean="0"/>
              <a:t>* Совершенствовать работу по развитию детской инициативности и самостоятельности;</a:t>
            </a:r>
          </a:p>
          <a:p>
            <a:pPr lvl="0" algn="l"/>
            <a:r>
              <a:rPr lang="ru-RU" sz="1400" dirty="0" smtClean="0"/>
              <a:t>* Развивать у детей интеллектуально- познавательную активность, любознательность, способствовать социально- эмоциональному развитию старших дошкольников;</a:t>
            </a:r>
          </a:p>
          <a:p>
            <a:pPr lvl="0" algn="l"/>
            <a:r>
              <a:rPr lang="ru-RU" sz="1400" dirty="0" smtClean="0"/>
              <a:t>* Активизировать работу по развитию личностного потенциала всех участников образовательных отношений;</a:t>
            </a:r>
          </a:p>
          <a:p>
            <a:pPr lvl="0" algn="l"/>
            <a:r>
              <a:rPr lang="ru-RU" sz="1400" dirty="0" smtClean="0"/>
              <a:t>* Обеспечить индивидуализацию образовательного процесса за счет возникновения и становления эффективных педагогических практик;</a:t>
            </a:r>
          </a:p>
          <a:p>
            <a:pPr lvl="0" algn="l"/>
            <a:r>
              <a:rPr lang="ru-RU" sz="1400" dirty="0" smtClean="0"/>
              <a:t>* Продолжить работу по совершенствованию ВСОК ДО на основе шкал МКДО;</a:t>
            </a:r>
          </a:p>
          <a:p>
            <a:pPr lvl="0" algn="l"/>
            <a:r>
              <a:rPr lang="ru-RU" sz="1400" dirty="0" smtClean="0"/>
              <a:t>* Выстроить единое организационно- методическое пространство для сотрудников первого и второго корпусов учреждения, за счет всего имеющегося положительного опыта и имеющихся эффективных ресурсов, образовавшихся в процессе реорганизации двух учреждений в одно.</a:t>
            </a:r>
          </a:p>
          <a:p>
            <a:pPr algn="l"/>
            <a:r>
              <a:rPr lang="ru-RU" sz="1400" dirty="0" smtClean="0"/>
              <a:t> </a:t>
            </a:r>
          </a:p>
          <a:p>
            <a:pPr algn="l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121444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Повышение квалификации педагогического состава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786058"/>
            <a:ext cx="7772400" cy="371477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течении года: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Посещение педагогами курсов повышения квалификации, тематических семинаров, форумов (в том числе дистанционных) с последующей презентацией педагогическому сообществу МБДОУ;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Участие в методобъединении педагогов на уровне МАДОУ (представление опыта работы на мини-конференциях, педсоветах, семинарах-практикумах);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Участие в работе творческих групп с представлением разработанного материала в рамках методических мероприятий;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Участие в профессиональных конкурсах разного уровня (в том числе дистанционных);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Педагогическое наставничество – как инструмент сотрудничества.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Цикл практико - ориентированных семинаров.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14356"/>
            <a:ext cx="7772400" cy="107157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Мероприятия МО на уровне ДОУ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571744"/>
            <a:ext cx="7772400" cy="371477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Планирование  образовательной деятельности на основе интересов детей. Семинар, обмен опытом в рамках взаимосещения НОД (Сентябрь – октябрь ), ответственные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Ризванова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С.Г., Максимова Т.А.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проектов: проблемы, цели, задачи, результаты. Семинар. (сентябрь -октябрь), ответственные Зырянова Н.Г., Высоцкая А. М.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Обнаружение успешности ребенка в среде сверстников как условие обеспечения индивидуализации образовательного процесса. Тренинг. (октябрь) Агеева Ю. А., Высоцкая А.М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Детский совет- трудности и противоречия. Семинар – практикум. (октябрь) Сухотина Н.В.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71480"/>
            <a:ext cx="7772400" cy="128588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Открытая практика педагогов на уровне учреждения: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500306"/>
            <a:ext cx="7772400" cy="37147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течении года: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Организация образовательной деятельности в рамках практики создания условий для самостоятельной детской игры и комплексного руководства игрой (отв.- педагоги ДОУ);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Организация непосредственно - образовательной деятельности с применением современных педагогических технологий для развития детской инициативности и самостоятельности, обеспечению индивидуализации образовательного процесса (отв.- педагоги ДОУ).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Открытая педагогическая практика педагогов в рамках ГМО 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143116"/>
            <a:ext cx="7772400" cy="3929090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*Использование здоровьесберегающей технологии в развития дошкольников (ОР)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Шуппе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С.А.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*Социально-эмоциональная  составляющая познавательно-исследовательской деятельности дошкольников (ОР) – Черкашина Ю.К.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*Успешность ребенка как мотивация для инициативных действий в ходе детского конструирования (ОР) – Высоцкая А. М.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*Индивидуализация образовательного процесса, как способ поддержки самостоятельности и инициативности детей (ОР)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Синюта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О.А.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*Использование Символико-знаковой технологии в развитии дошкольников (ОР) – Дудина Е.Ю.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*Обнаружение успешности ребенка как условие индивидуализации образовательного процесса (ОР) – Агеева Ю. А.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* Обогащение игрового опыта детей в совместной деятельности на основе активизирующего общения со взрослым (ОР) – Антропова А.Ш.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28604"/>
            <a:ext cx="7772400" cy="1643074"/>
          </a:xfrm>
        </p:spPr>
        <p:txBody>
          <a:bodyPr>
            <a:noAutofit/>
          </a:bodyPr>
          <a:lstStyle/>
          <a:p>
            <a:pPr lvl="0"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Профессиональные смотры, смотры-конкурсы,  конкурсы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428868"/>
            <a:ext cx="7772400" cy="3214710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Уровень ДОУ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*Смотр по подготовке групповых ячеек и  игровых участков к новому учебному году;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*Творческий фестиваль «Осенний калейдоскоп»;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*Смотр-конкурс «Мастерская Деда Мороза»;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*Конкурс чтецов «Зимушка Хрустальная»;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*Конкурс чтецов «Мы о войне стихами говорим».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</TotalTime>
  <Words>710</Words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МАДОУ  «Детский сад №16 «Тополек» г. Енисейска</vt:lpstr>
      <vt:lpstr>В 2022 году утверждена Концепция развития дошкольного образования в Красноярском крае на период до 2025 года, где определены 5 приоритетных направлений развития региональной системы дошкольного образования. </vt:lpstr>
      <vt:lpstr>Цель:  Построение образовательного пространства, ориентированного  на интересы и возможности каждого ребенка и обеспечивающего его успешность, способствующего профессиональной, личностной  и  творческой самореализации взрослых участников образовательных отношений. </vt:lpstr>
      <vt:lpstr>Повышение квалификации педагогического состава</vt:lpstr>
      <vt:lpstr>Мероприятия МО на уровне ДОУ</vt:lpstr>
      <vt:lpstr>Открытая практика педагогов на уровне учреждения:</vt:lpstr>
      <vt:lpstr>Открытая педагогическая практика педагогов в рамках ГМО :</vt:lpstr>
      <vt:lpstr>   Профессиональные смотры, смотры-конкурсы,  конкурсы </vt:lpstr>
      <vt:lpstr>Муниципальный уровень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«Детский сад №16 «Тополек»</dc:title>
  <dc:creator>User</dc:creator>
  <cp:lastModifiedBy>User</cp:lastModifiedBy>
  <cp:revision>15</cp:revision>
  <dcterms:created xsi:type="dcterms:W3CDTF">2022-08-31T08:12:31Z</dcterms:created>
  <dcterms:modified xsi:type="dcterms:W3CDTF">2024-02-19T08:50:37Z</dcterms:modified>
</cp:coreProperties>
</file>