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251520" y="116632"/>
            <a:ext cx="2952328" cy="6741368"/>
          </a:xfrm>
          <a:prstGeom prst="vertic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mtClean="0">
                <a:solidFill>
                  <a:schemeClr val="bg1"/>
                </a:solidFill>
              </a:rPr>
              <a:t>ДД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3131840" y="116632"/>
            <a:ext cx="2952328" cy="6741368"/>
          </a:xfrm>
          <a:prstGeom prst="vertic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в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Вертикальный свиток 5"/>
          <p:cNvSpPr/>
          <p:nvPr/>
        </p:nvSpPr>
        <p:spPr>
          <a:xfrm>
            <a:off x="5940152" y="116632"/>
            <a:ext cx="2952328" cy="6741368"/>
          </a:xfrm>
          <a:prstGeom prst="vertic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620688"/>
            <a:ext cx="2016224" cy="5863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 Духовный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творческий патриотизм надо прививать с раннего детства.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Но подобно любому другому чувству , патриотизм обретается самостоятельно и переживается индивидуально. Он прямо связан с личной духовностью человека, ее глубиной.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 Чувство Родины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Начинается с восхищением тем, что видит перед собой малыш, чему он изумляется и что вызывает отклик в его душе… И хотя многие впечатления еще не осознаны им глубоко, но, пропущены через детское 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восприятие,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они играют огромную роль в становлении личности патриота.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/>
          </a:p>
          <a:p>
            <a:endParaRPr lang="ru-RU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3635896" y="548681"/>
            <a:ext cx="2016224" cy="5278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Чувство Родины…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Оно начинается у ребенка с отношения к семье, к самым близким людям- к матери, отцу, бабушке, дедушке. Это корни, связывающие его с родным домом и ближайшим окружением.</a:t>
            </a:r>
          </a:p>
          <a:p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b="1" smtClean="0">
                <a:latin typeface="Times New Roman" pitchFamily="18" charset="0"/>
                <a:cs typeface="Times New Roman" pitchFamily="18" charset="0"/>
              </a:rPr>
              <a:t>Патриотическое 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воспитание ребенка –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это основа воспитания бедующего гражданина. </a:t>
            </a: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Задача воспитания патриотизма в настоящее время очень сложна. Что бы достигнуть определенного результата, необходимо находить нетрадиционные методы воздействия на человека, начиная с самого раннего возраста.</a:t>
            </a:r>
            <a:endParaRPr lang="ru-RU" sz="1200" dirty="0" smtClean="0"/>
          </a:p>
          <a:p>
            <a:endParaRPr lang="ru-RU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6372200" y="620688"/>
            <a:ext cx="20882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МАОУ ДОД детский сад «Сказка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корпус «Искорка»</a:t>
            </a:r>
          </a:p>
          <a:p>
            <a:pPr algn="ctr"/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solidFill>
                  <a:srgbClr val="00B0F0"/>
                </a:solidFill>
                <a:latin typeface="Monotype Corsiva" pitchFamily="66" charset="0"/>
                <a:cs typeface="Times New Roman" pitchFamily="18" charset="0"/>
              </a:rPr>
              <a:t>Буклет для родителей на тему: </a:t>
            </a:r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«Растим патриотов России»</a:t>
            </a:r>
          </a:p>
          <a:p>
            <a:endParaRPr lang="ru-RU" sz="1200" dirty="0"/>
          </a:p>
        </p:txBody>
      </p:sp>
      <p:sp>
        <p:nvSpPr>
          <p:cNvPr id="1026" name="AutoShape 2" descr="Нравственно-патриотическое воспита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Нравственно-патриотическое воспита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4509120"/>
            <a:ext cx="2016224" cy="1380975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6444208" y="6309320"/>
            <a:ext cx="187220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Подготовила: воспитатель Ананьева Е.В.</a:t>
            </a:r>
            <a:endParaRPr lang="ru-RU" sz="105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</TotalTime>
  <Words>191</Words>
  <Application>Microsoft Office PowerPoint</Application>
  <PresentationFormat>Экран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Открытая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ananev</dc:creator>
  <cp:lastModifiedBy>ananev</cp:lastModifiedBy>
  <cp:revision>5</cp:revision>
  <dcterms:created xsi:type="dcterms:W3CDTF">2024-02-05T15:07:50Z</dcterms:created>
  <dcterms:modified xsi:type="dcterms:W3CDTF">2024-02-05T15:40:29Z</dcterms:modified>
</cp:coreProperties>
</file>