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57" r:id="rId4"/>
    <p:sldId id="258" r:id="rId5"/>
    <p:sldId id="264" r:id="rId6"/>
    <p:sldId id="263" r:id="rId7"/>
    <p:sldId id="259" r:id="rId8"/>
    <p:sldId id="260" r:id="rId9"/>
    <p:sldId id="261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0F5E-4557-49CA-87AA-2D7BEAC153C9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9B179E-32AA-4F18-8181-6918379EE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012B7-A346-4F07-84E8-018B3406C4CD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47870-0662-400C-AAE6-358059BC7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1E06-3204-4CB7-9A95-740A68BBEF6B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A3B5-8B3D-4DC6-90D8-D25D0F75E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551EC-C313-404C-81F7-74827AA2D1D0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E9333-B72B-4F40-B00A-112E54557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AF2C4-646B-4354-A14A-060D51681123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96C6-6151-495A-88B3-DD349F4F8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79CD-5CF3-4F94-A482-A495977DC44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FBED0-FD40-48AE-BFBB-3C0F16A86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CCC2A-0EC8-40CE-87A1-58533E448564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F43A-7639-4FFD-81D0-F938ACF88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3B83A-1340-4CC1-BB93-3B18BAB64BFD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01814-7592-4B90-8166-0B0B85845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F3037-2191-4CEB-B274-3F2A2715141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F38E5-3695-4248-A995-B072EDC09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6A82B-F9B4-4A0C-A273-EAEE5F28057B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3288-260E-4860-9E7C-816AEAF94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93548-BED3-4F32-821D-CF26AFE8D107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B49BA-99F6-4A5E-AB51-1030D58C5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1D299C-C81E-42DD-8CA2-242BF10ED6FE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952257A-6D85-4C6D-8530-CAEB09280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34" r:id="rId8"/>
    <p:sldLayoutId id="2147483735" r:id="rId9"/>
    <p:sldLayoutId id="2147483726" r:id="rId10"/>
    <p:sldLayoutId id="214748372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smtClean="0"/>
              <a:t>Сравнение времен</a:t>
            </a:r>
          </a:p>
        </p:txBody>
      </p:sp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smtClean="0"/>
              <a:t>Present Perfect \ Past Simple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Comic Sans MS" pitchFamily="66" charset="0"/>
              </a:rPr>
              <a:t>	Pussy cat, pussy cat, where have you been?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I've been down to London to visit the Queen.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Pussy cat, pussy cat, what did you do there?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I frightened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ru-RU" dirty="0" smtClean="0">
                <a:latin typeface="Comic Sans MS" pitchFamily="66" charset="0"/>
              </a:rPr>
              <a:t>напугала)</a:t>
            </a:r>
            <a:r>
              <a:rPr lang="en-US" dirty="0" smtClean="0">
                <a:latin typeface="Comic Sans MS" pitchFamily="66" charset="0"/>
              </a:rPr>
              <a:t> a little mouse, under her chair.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fontScale="925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Comic Sans MS" pitchFamily="66" charset="0"/>
              </a:rPr>
              <a:t>-</a:t>
            </a:r>
            <a:r>
              <a:rPr lang="ru-RU" dirty="0" smtClean="0">
                <a:latin typeface="Comic Sans MS" pitchFamily="66" charset="0"/>
              </a:rPr>
              <a:t>Где ты была сегодня, киска?</a:t>
            </a:r>
            <a:endParaRPr lang="en-US" dirty="0" smtClean="0">
              <a:latin typeface="Comic Sans MS" pitchFamily="66" charset="0"/>
            </a:endParaRP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omic Sans MS" pitchFamily="66" charset="0"/>
              </a:rPr>
              <a:t> - У королевы у английской.</a:t>
            </a:r>
            <a:endParaRPr lang="en-US" dirty="0" smtClean="0">
              <a:latin typeface="Comic Sans MS" pitchFamily="66" charset="0"/>
            </a:endParaRP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omic Sans MS" pitchFamily="66" charset="0"/>
              </a:rPr>
              <a:t> - Что ты видала при дворе?!</a:t>
            </a:r>
            <a:endParaRPr lang="en-US" dirty="0" smtClean="0">
              <a:latin typeface="Comic Sans MS" pitchFamily="66" charset="0"/>
            </a:endParaRP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Comic Sans MS" pitchFamily="66" charset="0"/>
              </a:rPr>
              <a:t> - Видала мышку на ковре!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самира\Desktop\228362-8c550-38039818-m750x740-uc9b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Указатели времени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Past Simple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Present Perfect</a:t>
            </a:r>
            <a:endParaRPr lang="ru-RU" dirty="0"/>
          </a:p>
        </p:txBody>
      </p:sp>
      <p:sp>
        <p:nvSpPr>
          <p:cNvPr id="14340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Yesterday</a:t>
            </a:r>
          </a:p>
          <a:p>
            <a:r>
              <a:rPr lang="en-US" smtClean="0"/>
              <a:t>A week(month, year) ago</a:t>
            </a:r>
          </a:p>
          <a:p>
            <a:r>
              <a:rPr lang="en-US" smtClean="0"/>
              <a:t>Last month</a:t>
            </a:r>
          </a:p>
          <a:p>
            <a:endParaRPr lang="ru-RU" smtClean="0"/>
          </a:p>
        </p:txBody>
      </p:sp>
      <p:sp>
        <p:nvSpPr>
          <p:cNvPr id="14341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r>
              <a:rPr lang="en-US" smtClean="0"/>
              <a:t>Since</a:t>
            </a:r>
          </a:p>
          <a:p>
            <a:r>
              <a:rPr lang="en-US" smtClean="0"/>
              <a:t>Just</a:t>
            </a:r>
          </a:p>
          <a:p>
            <a:r>
              <a:rPr lang="en-US" smtClean="0"/>
              <a:t>Yet</a:t>
            </a:r>
          </a:p>
          <a:p>
            <a:r>
              <a:rPr lang="en-US" smtClean="0"/>
              <a:t>For</a:t>
            </a:r>
          </a:p>
          <a:p>
            <a:r>
              <a:rPr lang="en-US" smtClean="0"/>
              <a:t>Ever </a:t>
            </a:r>
          </a:p>
          <a:p>
            <a:r>
              <a:rPr lang="en-US" smtClean="0"/>
              <a:t>Never</a:t>
            </a:r>
          </a:p>
          <a:p>
            <a:r>
              <a:rPr lang="en-US" smtClean="0"/>
              <a:t>Already </a:t>
            </a:r>
          </a:p>
          <a:p>
            <a:endParaRPr lang="en-US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Описание времени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>
                <a:latin typeface="Comic Sans MS" pitchFamily="66" charset="0"/>
              </a:rPr>
              <a:t>Past Simple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>
                <a:latin typeface="Comic Sans MS" pitchFamily="66" charset="0"/>
              </a:rPr>
              <a:t>Present Perfect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88" y="2247900"/>
            <a:ext cx="3643312" cy="425291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Comic Sans MS" pitchFamily="66" charset="0"/>
              </a:rPr>
              <a:t>В предложение имеются следующие обстоятельства времени: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last, ago, in 2000…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Comic Sans MS" pitchFamily="66" charset="0"/>
              </a:rPr>
              <a:t>Действие произошло в прошлом и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никак не связано </a:t>
            </a:r>
            <a:r>
              <a:rPr lang="ru-RU" sz="2400" dirty="0" smtClean="0">
                <a:latin typeface="Comic Sans MS" pitchFamily="66" charset="0"/>
              </a:rPr>
              <a:t>с настоящим.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Ряд событий</a:t>
            </a:r>
            <a:r>
              <a:rPr lang="ru-RU" sz="2400" dirty="0" smtClean="0">
                <a:latin typeface="Comic Sans MS" pitchFamily="66" charset="0"/>
              </a:rPr>
              <a:t>, произошедших в  прошлом.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5365" name="Содержимое 7"/>
          <p:cNvSpPr>
            <a:spLocks noGrp="1"/>
          </p:cNvSpPr>
          <p:nvPr>
            <p:ph sz="half" idx="4"/>
          </p:nvPr>
        </p:nvSpPr>
        <p:spPr>
          <a:xfrm>
            <a:off x="3929063" y="2286000"/>
            <a:ext cx="4757737" cy="3848100"/>
          </a:xfrm>
        </p:spPr>
        <p:txBody>
          <a:bodyPr/>
          <a:lstStyle/>
          <a:p>
            <a:r>
              <a:rPr lang="ru-RU" sz="2400" smtClean="0">
                <a:latin typeface="Comic Sans MS" pitchFamily="66" charset="0"/>
              </a:rPr>
              <a:t>В предложение имеются следующие обстоятельства времени: </a:t>
            </a:r>
            <a:r>
              <a:rPr lang="en-US" sz="2400" smtClean="0">
                <a:solidFill>
                  <a:srgbClr val="002060"/>
                </a:solidFill>
                <a:latin typeface="Comic Sans MS" pitchFamily="66" charset="0"/>
              </a:rPr>
              <a:t>for, since, ever, never, just, already, yet.</a:t>
            </a:r>
          </a:p>
          <a:p>
            <a:r>
              <a:rPr lang="ru-RU" sz="2400" smtClean="0">
                <a:latin typeface="Comic Sans MS" pitchFamily="66" charset="0"/>
              </a:rPr>
              <a:t>Действие произошло в прошлом, но в данный момент нас </a:t>
            </a:r>
            <a:r>
              <a:rPr lang="ru-RU" sz="2400" smtClean="0">
                <a:solidFill>
                  <a:srgbClr val="002060"/>
                </a:solidFill>
                <a:latin typeface="Comic Sans MS" pitchFamily="66" charset="0"/>
              </a:rPr>
              <a:t>интересует результат</a:t>
            </a:r>
            <a:r>
              <a:rPr lang="ru-RU" sz="2400" smtClean="0">
                <a:latin typeface="Comic Sans MS" pitchFamily="66" charset="0"/>
              </a:rPr>
              <a:t>.</a:t>
            </a:r>
          </a:p>
          <a:p>
            <a:r>
              <a:rPr lang="ru-RU" sz="2400" smtClean="0">
                <a:solidFill>
                  <a:srgbClr val="002060"/>
                </a:solidFill>
                <a:latin typeface="Comic Sans MS" pitchFamily="66" charset="0"/>
              </a:rPr>
              <a:t>Единичные события</a:t>
            </a:r>
            <a:r>
              <a:rPr lang="ru-RU" sz="2400" smtClean="0">
                <a:latin typeface="Comic Sans MS" pitchFamily="66" charset="0"/>
              </a:rPr>
              <a:t>, а не последовательные действия. </a:t>
            </a:r>
          </a:p>
          <a:p>
            <a:endParaRPr lang="en-US" sz="240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40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самира\Desktop\u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1857375"/>
            <a:ext cx="90519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8"/>
          <p:cNvSpPr>
            <a:spLocks noGrp="1"/>
          </p:cNvSpPr>
          <p:nvPr>
            <p:ph sz="half" idx="2"/>
          </p:nvPr>
        </p:nvSpPr>
        <p:spPr>
          <a:xfrm>
            <a:off x="857250" y="428625"/>
            <a:ext cx="7786688" cy="278606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200" smtClean="0">
                <a:solidFill>
                  <a:schemeClr val="accent1"/>
                </a:solidFill>
                <a:latin typeface="Comic Sans MS" pitchFamily="66" charset="0"/>
              </a:rPr>
              <a:t>Past Simple</a:t>
            </a:r>
          </a:p>
          <a:p>
            <a:r>
              <a:rPr lang="en-US" sz="3200" smtClean="0">
                <a:latin typeface="Comic Sans MS" pitchFamily="66" charset="0"/>
              </a:rPr>
              <a:t>+</a:t>
            </a:r>
            <a:r>
              <a:rPr lang="ru-RU" sz="3200" smtClean="0">
                <a:latin typeface="Comic Sans MS" pitchFamily="66" charset="0"/>
              </a:rPr>
              <a:t>Сущ.\мест. </a:t>
            </a:r>
            <a:r>
              <a:rPr lang="en-US" sz="3200" smtClean="0">
                <a:latin typeface="Comic Sans MS" pitchFamily="66" charset="0"/>
              </a:rPr>
              <a:t>Ved\V</a:t>
            </a:r>
            <a:r>
              <a:rPr lang="en-US" sz="1600" smtClean="0">
                <a:latin typeface="Comic Sans MS" pitchFamily="66" charset="0"/>
              </a:rPr>
              <a:t>2 </a:t>
            </a:r>
          </a:p>
          <a:p>
            <a:r>
              <a:rPr lang="en-US" sz="2800" smtClean="0">
                <a:latin typeface="Comic Sans MS" pitchFamily="66" charset="0"/>
              </a:rPr>
              <a:t>-</a:t>
            </a:r>
            <a:r>
              <a:rPr lang="ru-RU" sz="3200" smtClean="0">
                <a:latin typeface="Comic Sans MS" pitchFamily="66" charset="0"/>
              </a:rPr>
              <a:t> Сущ.\мест. </a:t>
            </a:r>
            <a:r>
              <a:rPr lang="en-US" sz="3200" smtClean="0">
                <a:latin typeface="Comic Sans MS" pitchFamily="66" charset="0"/>
              </a:rPr>
              <a:t>DID not V</a:t>
            </a:r>
          </a:p>
          <a:p>
            <a:r>
              <a:rPr lang="en-US" sz="3200" smtClean="0">
                <a:latin typeface="Comic Sans MS" pitchFamily="66" charset="0"/>
              </a:rPr>
              <a:t>? Did </a:t>
            </a:r>
            <a:r>
              <a:rPr lang="ru-RU" sz="3200" smtClean="0">
                <a:latin typeface="Comic Sans MS" pitchFamily="66" charset="0"/>
              </a:rPr>
              <a:t>Сущ.\мест. </a:t>
            </a:r>
            <a:r>
              <a:rPr lang="en-US" sz="3200" smtClean="0">
                <a:latin typeface="Comic Sans MS" pitchFamily="66" charset="0"/>
              </a:rPr>
              <a:t>V?</a:t>
            </a:r>
          </a:p>
        </p:txBody>
      </p:sp>
      <p:sp>
        <p:nvSpPr>
          <p:cNvPr id="17410" name="Содержимое 10"/>
          <p:cNvSpPr>
            <a:spLocks noGrp="1"/>
          </p:cNvSpPr>
          <p:nvPr>
            <p:ph sz="half" idx="4"/>
          </p:nvPr>
        </p:nvSpPr>
        <p:spPr>
          <a:xfrm>
            <a:off x="857250" y="2857500"/>
            <a:ext cx="7929563" cy="32766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200" smtClean="0">
                <a:solidFill>
                  <a:schemeClr val="accent1"/>
                </a:solidFill>
                <a:latin typeface="Comic Sans MS" pitchFamily="66" charset="0"/>
              </a:rPr>
              <a:t>Present Perfect</a:t>
            </a:r>
          </a:p>
          <a:p>
            <a:r>
              <a:rPr lang="en-US" sz="3200" smtClean="0">
                <a:latin typeface="Comic Sans MS" pitchFamily="66" charset="0"/>
              </a:rPr>
              <a:t>+</a:t>
            </a:r>
            <a:r>
              <a:rPr lang="ru-RU" sz="3200" smtClean="0">
                <a:latin typeface="Comic Sans MS" pitchFamily="66" charset="0"/>
              </a:rPr>
              <a:t>Сущ.\мест. </a:t>
            </a:r>
            <a:r>
              <a:rPr lang="en-US" sz="3200" smtClean="0">
                <a:latin typeface="Comic Sans MS" pitchFamily="66" charset="0"/>
              </a:rPr>
              <a:t>have\has Ved\V</a:t>
            </a:r>
            <a:r>
              <a:rPr lang="en-US" sz="1600" smtClean="0">
                <a:latin typeface="Comic Sans MS" pitchFamily="66" charset="0"/>
              </a:rPr>
              <a:t>3 </a:t>
            </a:r>
          </a:p>
          <a:p>
            <a:r>
              <a:rPr lang="en-US" sz="2800" smtClean="0">
                <a:latin typeface="Comic Sans MS" pitchFamily="66" charset="0"/>
              </a:rPr>
              <a:t>-</a:t>
            </a:r>
            <a:r>
              <a:rPr lang="ru-RU" sz="3200" smtClean="0">
                <a:latin typeface="Comic Sans MS" pitchFamily="66" charset="0"/>
              </a:rPr>
              <a:t> Сущ.\мест. </a:t>
            </a:r>
            <a:r>
              <a:rPr lang="en-US" sz="3200" smtClean="0">
                <a:latin typeface="Comic Sans MS" pitchFamily="66" charset="0"/>
              </a:rPr>
              <a:t>have\has not Ved\V</a:t>
            </a:r>
            <a:r>
              <a:rPr lang="en-US" sz="1600" smtClean="0">
                <a:latin typeface="Comic Sans MS" pitchFamily="66" charset="0"/>
              </a:rPr>
              <a:t>3</a:t>
            </a:r>
            <a:endParaRPr lang="en-US" sz="3200" smtClean="0">
              <a:latin typeface="Comic Sans MS" pitchFamily="66" charset="0"/>
            </a:endParaRPr>
          </a:p>
          <a:p>
            <a:r>
              <a:rPr lang="en-US" sz="2800" smtClean="0"/>
              <a:t>? </a:t>
            </a:r>
            <a:r>
              <a:rPr lang="en-US" sz="3200" smtClean="0">
                <a:latin typeface="Comic Sans MS" pitchFamily="66" charset="0"/>
              </a:rPr>
              <a:t>Have\Has </a:t>
            </a:r>
            <a:r>
              <a:rPr lang="ru-RU" sz="3200" smtClean="0">
                <a:latin typeface="Comic Sans MS" pitchFamily="66" charset="0"/>
              </a:rPr>
              <a:t>Сущ.\мест. </a:t>
            </a:r>
            <a:r>
              <a:rPr lang="en-US" sz="3200" smtClean="0">
                <a:latin typeface="Comic Sans MS" pitchFamily="66" charset="0"/>
              </a:rPr>
              <a:t>Ved\V</a:t>
            </a:r>
            <a:r>
              <a:rPr lang="en-US" sz="1600" smtClean="0">
                <a:latin typeface="Comic Sans MS" pitchFamily="66" charset="0"/>
              </a:rPr>
              <a:t>3  </a:t>
            </a:r>
            <a:r>
              <a:rPr lang="en-US" sz="3600" smtClean="0">
                <a:latin typeface="Comic Sans MS" pitchFamily="66" charset="0"/>
              </a:rPr>
              <a:t>?</a:t>
            </a:r>
            <a:endParaRPr lang="ru-RU" sz="3600" smtClean="0">
              <a:latin typeface="Comic Sans MS" pitchFamily="66" charset="0"/>
            </a:endParaRPr>
          </a:p>
          <a:p>
            <a:endParaRPr lang="ru-RU" sz="2800" smtClean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00125" y="5214938"/>
          <a:ext cx="7429500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7388"/>
                <a:gridCol w="1857388"/>
                <a:gridCol w="1857388"/>
                <a:gridCol w="1857388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I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Have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We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Have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You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Have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You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Have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He\She\It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Has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omic Sans MS" pitchFamily="66" charset="0"/>
                        </a:rPr>
                        <a:t>They</a:t>
                      </a:r>
                      <a:endParaRPr lang="ru-RU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Have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Let’s do some exercises </a:t>
            </a:r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18434" name="Picture 2" descr="C:\Users\самира\Desktop\165_large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4925" y="1447800"/>
            <a:ext cx="44513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Comic Sans MS" pitchFamily="66" charset="0"/>
              </a:rPr>
              <a:t>Complete the sentences. Use the Present Perfect and the Past Simple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0" y="785813"/>
            <a:ext cx="9144000" cy="5214937"/>
          </a:xfrm>
        </p:spPr>
        <p:txBody>
          <a:bodyPr/>
          <a:lstStyle/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I (know)  _______ her for six years. 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I (know) _______  him when I was at school. 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He (live) _______  in Paris from 1997 to 2000.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He (live) _______  in New York since 2001.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Where's Pete? I (not see) _______  him for ages. 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I (not see) _______  Pete last night. 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We (be) _______  at primary school from 1993 to 1998. </a:t>
            </a:r>
            <a:endParaRPr lang="ru-RU" sz="2800" smtClean="0">
              <a:latin typeface="Arial Black" pitchFamily="34" charset="0"/>
            </a:endParaRPr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z="2800" smtClean="0">
                <a:latin typeface="Arial Black" pitchFamily="34" charset="0"/>
              </a:rPr>
              <a:t>We (be) _______ in this class since September.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Comic Sans MS" pitchFamily="66" charset="0"/>
              </a:rPr>
              <a:t>Choose the correct option.</a:t>
            </a:r>
            <a:endParaRPr lang="ru-RU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She has /‘s had a moped since she was 15.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 We took /‘ve taken a taxi to town that morning.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We played /'ve played volleyball last night I'm really hungry. 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I didn’t eat / haven’t eaten since last night.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 They visited/ ‘ve visited Colorado last summer.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Correct the mistakes in these sentences.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We lived here since 1997.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I've been ill since two days. 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How long do you know him?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Susie has seen a good film last night. 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We've finished our homework just. </a:t>
            </a:r>
            <a:endParaRPr lang="ru-RU" smtClean="0"/>
          </a:p>
          <a:p>
            <a:pPr marL="514350" indent="-514350">
              <a:buFont typeface="Franklin Gothic Book" pitchFamily="34" charset="0"/>
              <a:buAutoNum type="arabicPeriod"/>
            </a:pPr>
            <a:r>
              <a:rPr lang="en-US" smtClean="0"/>
              <a:t>I've already wrote three letters.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</TotalTime>
  <Words>345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Cambria</vt:lpstr>
      <vt:lpstr>Arial</vt:lpstr>
      <vt:lpstr>Calibri</vt:lpstr>
      <vt:lpstr>Wingdings 2</vt:lpstr>
      <vt:lpstr>Perpetua</vt:lpstr>
      <vt:lpstr>Franklin Gothic Book</vt:lpstr>
      <vt:lpstr>Comic Sans MS</vt:lpstr>
      <vt:lpstr>Arial Black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Present Perfect \ Past Simple</vt:lpstr>
      <vt:lpstr>Указатели времени</vt:lpstr>
      <vt:lpstr>Описание времени</vt:lpstr>
      <vt:lpstr>Слайд 4</vt:lpstr>
      <vt:lpstr>Слайд 5</vt:lpstr>
      <vt:lpstr>Let’s do some exercises </vt:lpstr>
      <vt:lpstr>Complete the sentences. Use the Present Perfect and the Past Simple</vt:lpstr>
      <vt:lpstr>Choose the correct option.</vt:lpstr>
      <vt:lpstr>Correct the mistakes in these sentences.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\ Past Simple</dc:title>
  <dc:creator>самира</dc:creator>
  <cp:lastModifiedBy>Дмитрий</cp:lastModifiedBy>
  <cp:revision>14</cp:revision>
  <dcterms:created xsi:type="dcterms:W3CDTF">2016-03-10T17:05:37Z</dcterms:created>
  <dcterms:modified xsi:type="dcterms:W3CDTF">2024-02-20T17:26:47Z</dcterms:modified>
</cp:coreProperties>
</file>