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  <p:sldId id="259" r:id="rId7"/>
    <p:sldId id="262" r:id="rId8"/>
    <p:sldId id="267" r:id="rId9"/>
    <p:sldId id="266" r:id="rId10"/>
    <p:sldId id="265" r:id="rId11"/>
    <p:sldId id="270" r:id="rId12"/>
    <p:sldId id="264" r:id="rId13"/>
    <p:sldId id="269" r:id="rId14"/>
    <p:sldId id="263" r:id="rId15"/>
    <p:sldId id="268" r:id="rId16"/>
    <p:sldId id="273" r:id="rId17"/>
    <p:sldId id="272" r:id="rId18"/>
    <p:sldId id="274" r:id="rId19"/>
    <p:sldId id="271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B648-1CDC-42B6-8553-3F296DAD0FD1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3BB9-3EA8-4CE8-9D33-19891A198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93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B648-1CDC-42B6-8553-3F296DAD0FD1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3BB9-3EA8-4CE8-9D33-19891A198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173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B648-1CDC-42B6-8553-3F296DAD0FD1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3BB9-3EA8-4CE8-9D33-19891A198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961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B648-1CDC-42B6-8553-3F296DAD0FD1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3BB9-3EA8-4CE8-9D33-19891A198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530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B648-1CDC-42B6-8553-3F296DAD0FD1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3BB9-3EA8-4CE8-9D33-19891A198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189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B648-1CDC-42B6-8553-3F296DAD0FD1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3BB9-3EA8-4CE8-9D33-19891A198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998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B648-1CDC-42B6-8553-3F296DAD0FD1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3BB9-3EA8-4CE8-9D33-19891A198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229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B648-1CDC-42B6-8553-3F296DAD0FD1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3BB9-3EA8-4CE8-9D33-19891A198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521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B648-1CDC-42B6-8553-3F296DAD0FD1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3BB9-3EA8-4CE8-9D33-19891A198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777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B648-1CDC-42B6-8553-3F296DAD0FD1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3BB9-3EA8-4CE8-9D33-19891A198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595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B648-1CDC-42B6-8553-3F296DAD0FD1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3BB9-3EA8-4CE8-9D33-19891A198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878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BB648-1CDC-42B6-8553-3F296DAD0FD1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23BB9-3EA8-4CE8-9D33-19891A198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321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08094" y="166319"/>
            <a:ext cx="84088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dirty="0" smtClean="0"/>
              <a:t>«Детский сад №24 «</a:t>
            </a:r>
            <a:r>
              <a:rPr lang="ru-RU" dirty="0" err="1" smtClean="0"/>
              <a:t>Дельфинчик</a:t>
            </a:r>
            <a:r>
              <a:rPr lang="ru-RU" dirty="0" smtClean="0"/>
              <a:t>» общеразвивающего вида с приоритетным осуществлением деятельности по физическому развитию воспитанников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405638" y="5322936"/>
            <a:ext cx="478636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Халявина 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Анна Михайловна </a:t>
            </a:r>
          </a:p>
          <a:p>
            <a:pPr>
              <a:spcBef>
                <a:spcPts val="0"/>
              </a:spcBef>
            </a:pPr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2298" y="2219498"/>
            <a:ext cx="7209474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«В поисках новогодних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 ёлочных шаров»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606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316186" y="184523"/>
            <a:ext cx="5215659" cy="6783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Украсили </a:t>
            </a:r>
            <a:r>
              <a:rPr lang="ru-RU" sz="36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ёлку в группе</a:t>
            </a:r>
            <a:endParaRPr lang="ru-RU" sz="36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35" y="1225922"/>
            <a:ext cx="4724399" cy="354329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8839" y="3144349"/>
            <a:ext cx="4682566" cy="3511925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21814" y="184523"/>
            <a:ext cx="3974351" cy="3565008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3277500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394304" y="5454993"/>
            <a:ext cx="45789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/>
              <a:t>Карнавальные  </a:t>
            </a:r>
            <a:r>
              <a:rPr lang="ru-RU" sz="3600" b="1" dirty="0"/>
              <a:t>маски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75" y="256400"/>
            <a:ext cx="4623367" cy="3467525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3505" y="459650"/>
            <a:ext cx="4989745" cy="4238667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9599" y="2285999"/>
            <a:ext cx="3543906" cy="4276165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658862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70909" y="168773"/>
            <a:ext cx="57933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Снежинки  </a:t>
            </a:r>
            <a:r>
              <a:rPr lang="ru-RU" sz="3600" b="1" dirty="0"/>
              <a:t>с помощью соли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479" y="640976"/>
            <a:ext cx="4093844" cy="365311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7396" y="2652433"/>
            <a:ext cx="4888752" cy="366656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5175" y="1131111"/>
            <a:ext cx="4449482" cy="3337112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41473682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575" y="0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22370" y="6005916"/>
            <a:ext cx="36234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Снежный  </a:t>
            </a:r>
            <a:r>
              <a:rPr lang="ru-RU" sz="3600" b="1" dirty="0"/>
              <a:t>ангела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218" y="228599"/>
            <a:ext cx="3647515" cy="4863353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0566" y="183775"/>
            <a:ext cx="3714750" cy="4953000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5711" y="1057835"/>
            <a:ext cx="3556746" cy="474232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5553158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811004" y="4467597"/>
            <a:ext cx="30211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Цветные </a:t>
            </a:r>
          </a:p>
          <a:p>
            <a:pPr algn="r"/>
            <a:r>
              <a:rPr lang="ru-RU" sz="3600" b="1" dirty="0" smtClean="0"/>
              <a:t> </a:t>
            </a:r>
            <a:r>
              <a:rPr lang="ru-RU" sz="3600" b="1" dirty="0"/>
              <a:t>сосульки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238" y="416732"/>
            <a:ext cx="4299125" cy="5732167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4363" y="2519082"/>
            <a:ext cx="3926752" cy="4195483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2159" y="177053"/>
            <a:ext cx="4545105" cy="340882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33996381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118838" y="4777936"/>
            <a:ext cx="4212115" cy="13154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Новогодние  </a:t>
            </a:r>
            <a:r>
              <a:rPr lang="ru-RU" sz="36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шары </a:t>
            </a:r>
            <a:endParaRPr lang="ru-RU" sz="3600" b="1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</a:t>
            </a:r>
            <a:r>
              <a:rPr lang="ru-RU" sz="36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техника </a:t>
            </a:r>
            <a:r>
              <a:rPr lang="ru-RU" sz="3600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изонить</a:t>
            </a:r>
            <a:r>
              <a:rPr lang="ru-RU" sz="36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</a:t>
            </a:r>
            <a:endParaRPr lang="ru-RU" sz="36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17253" y="148788"/>
            <a:ext cx="3460378" cy="3864510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2629" y="3428999"/>
            <a:ext cx="4601883" cy="3451412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35" y="148788"/>
            <a:ext cx="4700298" cy="3525223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6942612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48133" y="4595782"/>
            <a:ext cx="39039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Рисуем </a:t>
            </a:r>
          </a:p>
          <a:p>
            <a:pPr algn="ctr"/>
            <a:r>
              <a:rPr lang="ru-RU" sz="36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снеговиков</a:t>
            </a:r>
            <a:endParaRPr lang="ru-RU" sz="3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765" y="280146"/>
            <a:ext cx="4993342" cy="3745007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9645" y="280146"/>
            <a:ext cx="4312025" cy="323401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0635" y="3003177"/>
            <a:ext cx="4912659" cy="368449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42610436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637926" y="5996500"/>
            <a:ext cx="43334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Измеряем 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сугробы </a:t>
            </a:r>
            <a:endParaRPr lang="ru-RU" sz="3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730" y="313765"/>
            <a:ext cx="5235388" cy="3926541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83106" y="2126884"/>
            <a:ext cx="4792389" cy="376069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5976" y="442193"/>
            <a:ext cx="3816475" cy="366656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9090717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52254" y="170724"/>
            <a:ext cx="48834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Новогодний  </a:t>
            </a:r>
            <a:r>
              <a:rPr lang="ru-RU" sz="36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праздник</a:t>
            </a:r>
            <a:endParaRPr lang="ru-RU" sz="3600" b="1" dirty="0"/>
          </a:p>
        </p:txBody>
      </p:sp>
      <p:pic>
        <p:nvPicPr>
          <p:cNvPr id="4102" name="Picture 6" descr="https://24vs.tvoysadik.ru/upload/ts24vs_new/images/big/72/88/72888e93c1eada05e8377ee21335d6ca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0406" y="911276"/>
            <a:ext cx="5109884" cy="3187185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s://24vs.tvoysadik.ru/upload/ts24vs_new/images/big/fd/a3/fda3bd27696ee6a4a1a867d8b3b0dce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75294" y="207517"/>
            <a:ext cx="5291702" cy="3279754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https://24vs.tvoysadik.ru/upload/ts24vs_new/images/big/a2/25/a225f3ab2caf52fd0e7ef690558266b8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47012" y="3593285"/>
            <a:ext cx="5513294" cy="3158700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https://24vs.tvoysadik.ru/upload/ts24vs_new/images/big/9c/80/9c8047db20b43dd29b28aa29023068e8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90411" y="4098461"/>
            <a:ext cx="3607138" cy="2668407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8645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224787" cy="6876444"/>
          </a:xfrm>
          <a:prstGeom prst="rect">
            <a:avLst/>
          </a:prstGeom>
        </p:spPr>
      </p:pic>
      <p:pic>
        <p:nvPicPr>
          <p:cNvPr id="5122" name="Picture 2" descr="https://24vs.tvoysadik.ru/upload/ts24vs_new/images/big/8f/dd/8fdddb95c648e310cffc017ac49d5f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48166"/>
            <a:ext cx="3558989" cy="4745319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24vs.tvoysadik.ru/upload/ts24vs_new/images/big/b0/75/b0752e17528ce6ee494cf1f97e04417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8673" y="1882590"/>
            <a:ext cx="3647702" cy="4863602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24vs.tvoysadik.ru/upload/ts24vs_new/images/big/3e/a9/3ea990e97a6abd6336971fabba2794bc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2159" y="1333103"/>
            <a:ext cx="4335743" cy="4335743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2449" y="5814359"/>
            <a:ext cx="3943644" cy="6783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Фото  </a:t>
            </a:r>
            <a:r>
              <a:rPr lang="ru-RU" sz="36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дома у ёлки</a:t>
            </a:r>
            <a:endParaRPr lang="ru-RU" sz="36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474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718879"/>
              </p:ext>
            </p:extLst>
          </p:nvPr>
        </p:nvGraphicFramePr>
        <p:xfrm>
          <a:off x="343490" y="129351"/>
          <a:ext cx="6559334" cy="6599296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431281"/>
                <a:gridCol w="5128053"/>
              </a:tblGrid>
              <a:tr h="274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Число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Задание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4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</a:t>
                      </a: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Почитайте «зимние» книжки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4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 </a:t>
                      </a:r>
                      <a:r>
                        <a:rPr lang="ru-RU" sz="1600" dirty="0">
                          <a:effectLst/>
                        </a:rPr>
                        <a:t>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Послушайте  новогодние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 песенки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4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6 </a:t>
                      </a:r>
                      <a:r>
                        <a:rPr lang="ru-RU" sz="1600" dirty="0">
                          <a:effectLst/>
                        </a:rPr>
                        <a:t>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n-lt"/>
                          <a:cs typeface="+mn-cs"/>
                        </a:rPr>
                        <a:t>Сделайте</a:t>
                      </a:r>
                      <a:r>
                        <a:rPr lang="ru-RU" sz="1600" baseline="0" dirty="0" smtClean="0">
                          <a:effectLst/>
                          <a:latin typeface="+mn-lt"/>
                          <a:cs typeface="+mn-cs"/>
                        </a:rPr>
                        <a:t> новогоднюю гирлянду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4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7 </a:t>
                      </a:r>
                      <a:r>
                        <a:rPr lang="ru-RU" sz="1600" dirty="0">
                          <a:effectLst/>
                        </a:rPr>
                        <a:t>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Посмотрите новогодние </a:t>
                      </a:r>
                      <a:r>
                        <a:rPr lang="ru-RU" sz="1600" dirty="0" smtClean="0">
                          <a:effectLst/>
                        </a:rPr>
                        <a:t>мультфильмы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4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8 </a:t>
                      </a:r>
                      <a:r>
                        <a:rPr lang="ru-RU" sz="1600" dirty="0">
                          <a:effectLst/>
                        </a:rPr>
                        <a:t>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Катание с горки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861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 </a:t>
                      </a:r>
                      <a:r>
                        <a:rPr lang="ru-RU" sz="1600" dirty="0">
                          <a:effectLst/>
                        </a:rPr>
                        <a:t>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Выучите стихотворение для Деда Мороза</a:t>
                      </a:r>
                      <a:endParaRPr lang="ru-RU" sz="1600" dirty="0">
                        <a:effectLst/>
                      </a:endParaRPr>
                    </a:p>
                  </a:txBody>
                  <a:tcPr marL="14056" marR="14056" marT="0" marB="0"/>
                </a:tc>
              </a:tr>
              <a:tr h="274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10 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Вместе с родителями </a:t>
                      </a:r>
                      <a:r>
                        <a:rPr lang="ru-RU" sz="1600" dirty="0" smtClean="0">
                          <a:effectLst/>
                        </a:rPr>
                        <a:t>сделайте кормушку для птиц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4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11 </a:t>
                      </a:r>
                      <a:r>
                        <a:rPr lang="ru-RU" sz="1600" dirty="0">
                          <a:effectLst/>
                        </a:rPr>
                        <a:t>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n-lt"/>
                          <a:cs typeface="+mn-cs"/>
                        </a:rPr>
                        <a:t>Изготовьте</a:t>
                      </a:r>
                      <a:r>
                        <a:rPr lang="ru-RU" sz="1600" baseline="0" dirty="0" smtClean="0">
                          <a:effectLst/>
                          <a:latin typeface="+mn-lt"/>
                          <a:cs typeface="+mn-cs"/>
                        </a:rPr>
                        <a:t> новогодние открытки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4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12 </a:t>
                      </a:r>
                      <a:r>
                        <a:rPr lang="ru-RU" sz="1600" dirty="0">
                          <a:effectLst/>
                        </a:rPr>
                        <a:t>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Нарисуйте необычную ёлочку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4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13 </a:t>
                      </a:r>
                      <a:r>
                        <a:rPr lang="ru-RU" sz="1600" dirty="0">
                          <a:effectLst/>
                        </a:rPr>
                        <a:t>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Поучаствуйте</a:t>
                      </a:r>
                      <a:r>
                        <a:rPr lang="ru-RU" sz="16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в акции «Подари ёлочке игрушку»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4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14 </a:t>
                      </a:r>
                      <a:r>
                        <a:rPr lang="ru-RU" sz="1600" dirty="0">
                          <a:effectLst/>
                        </a:rPr>
                        <a:t>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Украсьте ёлку в группе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4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15 </a:t>
                      </a:r>
                      <a:r>
                        <a:rPr lang="ru-RU" sz="1600" dirty="0">
                          <a:effectLst/>
                        </a:rPr>
                        <a:t>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n-lt"/>
                          <a:cs typeface="+mn-cs"/>
                        </a:rPr>
                        <a:t>Изготовьте</a:t>
                      </a:r>
                      <a:r>
                        <a:rPr lang="ru-RU" sz="1600" baseline="0" dirty="0" smtClean="0">
                          <a:effectLst/>
                          <a:latin typeface="+mn-lt"/>
                          <a:cs typeface="+mn-cs"/>
                        </a:rPr>
                        <a:t> карнавальные маски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982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18 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Нарисуйте снежинки с помощью соли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196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19 </a:t>
                      </a:r>
                      <a:r>
                        <a:rPr lang="ru-RU" sz="1600" dirty="0">
                          <a:effectLst/>
                        </a:rPr>
                        <a:t>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Сделайте снежного ангела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673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20 </a:t>
                      </a:r>
                      <a:r>
                        <a:rPr lang="ru-RU" sz="1600" dirty="0">
                          <a:effectLst/>
                        </a:rPr>
                        <a:t>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Вырезайте</a:t>
                      </a:r>
                      <a:r>
                        <a:rPr lang="ru-RU" sz="1600" baseline="0" dirty="0" smtClean="0">
                          <a:effectLst/>
                        </a:rPr>
                        <a:t> цветные сосульки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4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22 </a:t>
                      </a:r>
                      <a:r>
                        <a:rPr lang="ru-RU" sz="1600" dirty="0">
                          <a:effectLst/>
                        </a:rPr>
                        <a:t>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Сделайте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новогодние шары (техника </a:t>
                      </a:r>
                      <a:r>
                        <a:rPr lang="ru-RU" sz="1600" baseline="0" dirty="0" err="1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изонить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4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25 </a:t>
                      </a:r>
                      <a:r>
                        <a:rPr lang="ru-RU" sz="1600" dirty="0">
                          <a:effectLst/>
                        </a:rPr>
                        <a:t>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Нарисуйте весёлых снеговиков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4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26 </a:t>
                      </a:r>
                      <a:r>
                        <a:rPr lang="ru-RU" sz="1600" dirty="0">
                          <a:effectLst/>
                        </a:rPr>
                        <a:t>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Померяйте сугробы ногами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4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27 </a:t>
                      </a:r>
                      <a:r>
                        <a:rPr lang="ru-RU" sz="1600" dirty="0">
                          <a:effectLst/>
                        </a:rPr>
                        <a:t>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Сходите на новогодний праздник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4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28 </a:t>
                      </a:r>
                      <a:r>
                        <a:rPr lang="ru-RU" sz="1600" dirty="0">
                          <a:effectLst/>
                        </a:rPr>
                        <a:t>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Сделайте фото дома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у ёлки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4038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29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декабря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С наступающим Новым годом!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9309" y="2847175"/>
            <a:ext cx="2877662" cy="3836882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46314" y="129351"/>
            <a:ext cx="3442447" cy="2588472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8007948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841728" y="2165723"/>
            <a:ext cx="4508543" cy="15872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 наступающим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Новым годом!</a:t>
            </a:r>
            <a:endParaRPr lang="ru-RU" sz="44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510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026364" y="0"/>
            <a:ext cx="3894015" cy="689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/>
              <a:t>«Зимние</a:t>
            </a:r>
            <a:r>
              <a:rPr lang="ru-RU" sz="3600" b="1" dirty="0"/>
              <a:t>» книжки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forkidsandmum.ru/pictures/books_covers/101400526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251" y="334038"/>
            <a:ext cx="2240507" cy="303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elcdn.fedsp.com/resh/4/1229/d95bb53034b5aa6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4032" y="3523921"/>
            <a:ext cx="2314955" cy="3178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cdn2.static1-sima-land.com/items/3393305/0/700-nw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25836" y="1346476"/>
            <a:ext cx="2441937" cy="333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ndc.book24.ru/iblock/265/265d97bcaa39f32f998526ed63bcb10d/0773dff95ac1bf670351ae2bd3ba027b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8529" y="3012739"/>
            <a:ext cx="2237204" cy="3040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cdn2.static1-sima-land.com/items/2295339/0/700-nw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86489" y="266583"/>
            <a:ext cx="2221095" cy="3102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cdn1.akusherstvo.ru/061/b60/270556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33696" y="3523921"/>
            <a:ext cx="2964095" cy="3178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4680709" y="6091234"/>
            <a:ext cx="4352987" cy="689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/>
              <a:t>Новогодние песенки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805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7576" y="-107578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74304" y="57094"/>
            <a:ext cx="4563109" cy="689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/>
              <a:t>Новогодняя гирлянда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035" y="107576"/>
            <a:ext cx="4155141" cy="3116356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2043954" y="3356721"/>
            <a:ext cx="4347882" cy="3260912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275" y="1179806"/>
            <a:ext cx="5132525" cy="384939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119424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762901" y="640976"/>
            <a:ext cx="3359831" cy="689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/>
              <a:t>Катание с горки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520" y="1779493"/>
            <a:ext cx="3474665" cy="455855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0877" y="2102220"/>
            <a:ext cx="4679581" cy="3509685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1705" y="249561"/>
            <a:ext cx="2937630" cy="494996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741933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42727" y="184524"/>
            <a:ext cx="4310475" cy="689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/>
              <a:t>Кормушки  </a:t>
            </a:r>
            <a:r>
              <a:rPr lang="ru-RU" sz="3600" b="1" dirty="0"/>
              <a:t>для птиц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019" y="1900519"/>
            <a:ext cx="3328146" cy="4437528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2271" y="158090"/>
            <a:ext cx="4397273" cy="329795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9878" y="1069040"/>
            <a:ext cx="3539938" cy="4719917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1268" y="3614134"/>
            <a:ext cx="3199279" cy="3200673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813107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965"/>
            <a:ext cx="12176061" cy="684903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928348" y="5850218"/>
            <a:ext cx="4644861" cy="689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/>
              <a:t>Новогодняя  открытка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9087" y="340658"/>
            <a:ext cx="5400274" cy="6033247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2050" name="Picture 2" descr="https://hobbyndom.ru/wp-content/uploads/7/2/9/72957bc9d5c4334335bcdfb2ee48a75d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3259" y="1079057"/>
            <a:ext cx="5758904" cy="3839269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3409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669742" y="6005480"/>
            <a:ext cx="40650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Необычная  ёлочка</a:t>
            </a:r>
            <a:endParaRPr lang="ru-RU" sz="3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4780" y="705752"/>
            <a:ext cx="6257365" cy="469302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344" y="107575"/>
            <a:ext cx="4428565" cy="332142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871" y="3357281"/>
            <a:ext cx="4392706" cy="3294530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762261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32085" y="6101229"/>
            <a:ext cx="6955302" cy="689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/>
              <a:t>Акция  </a:t>
            </a:r>
            <a:r>
              <a:rPr lang="ru-RU" sz="3600" b="1" dirty="0"/>
              <a:t>«Подари ёлочке игрушку»</a:t>
            </a:r>
            <a:endParaRPr lang="ru-RU" sz="36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24vs.tvoysadik.ru/upload/ts24vs_new/images/big/fe/e7/fee714706b16781df3061a4191b1af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329" y="246836"/>
            <a:ext cx="3785029" cy="5055483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24vs.tvoysadik.ru/upload/ts24vs_new/images/big/9f/5f/9f5f2bb669e608d0400e2e6c2e8a749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9396" y="367551"/>
            <a:ext cx="3694650" cy="4934767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24vs.tvoysadik.ru/upload/ts24vs_new/images/big/4a/a4/4aa4daf0933649bfb5159e4a005ca75d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6235" y="1104620"/>
            <a:ext cx="3690285" cy="4928937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54440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229</Words>
  <Application>Microsoft Office PowerPoint</Application>
  <PresentationFormat>Широкоэкранный</PresentationFormat>
  <Paragraphs>73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27</cp:revision>
  <dcterms:created xsi:type="dcterms:W3CDTF">2024-02-21T14:12:41Z</dcterms:created>
  <dcterms:modified xsi:type="dcterms:W3CDTF">2024-02-21T16:38:15Z</dcterms:modified>
</cp:coreProperties>
</file>