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0" r:id="rId8"/>
    <p:sldId id="263" r:id="rId9"/>
    <p:sldId id="262" r:id="rId10"/>
    <p:sldId id="265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6062-EBFB-4C65-B417-21046584551E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AB1F-D9D5-4D2C-802D-DE618A8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677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6062-EBFB-4C65-B417-21046584551E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AB1F-D9D5-4D2C-802D-DE618A8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027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6062-EBFB-4C65-B417-21046584551E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AB1F-D9D5-4D2C-802D-DE618A8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6062-EBFB-4C65-B417-21046584551E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AB1F-D9D5-4D2C-802D-DE618A8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594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6062-EBFB-4C65-B417-21046584551E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AB1F-D9D5-4D2C-802D-DE618A8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854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6062-EBFB-4C65-B417-21046584551E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AB1F-D9D5-4D2C-802D-DE618A8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359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6062-EBFB-4C65-B417-21046584551E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AB1F-D9D5-4D2C-802D-DE618A8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116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6062-EBFB-4C65-B417-21046584551E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AB1F-D9D5-4D2C-802D-DE618A8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543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6062-EBFB-4C65-B417-21046584551E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AB1F-D9D5-4D2C-802D-DE618A8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98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6062-EBFB-4C65-B417-21046584551E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AB1F-D9D5-4D2C-802D-DE618A8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211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6062-EBFB-4C65-B417-21046584551E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AB1F-D9D5-4D2C-802D-DE618A8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005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36062-EBFB-4C65-B417-21046584551E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AAB1F-D9D5-4D2C-802D-DE618A8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037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7144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31893" y="225042"/>
            <a:ext cx="83282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образовательное учреждение «Детский сад №24 «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общеразвивающего вида с приоритетным осуществлением деятельности по физическому развитию воспитанников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88501" y="2125426"/>
            <a:ext cx="622882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dirty="0" err="1" smtClean="0">
                <a:ln w="28575" cmpd="sng">
                  <a:solidFill>
                    <a:sysClr val="windowText" lastClr="000000"/>
                  </a:solidFill>
                  <a:prstDash val="solid"/>
                </a:ln>
                <a:solidFill>
                  <a:srgbClr val="00B050"/>
                </a:solidFill>
              </a:rPr>
              <a:t>Адвент</a:t>
            </a:r>
            <a:r>
              <a:rPr lang="ru-RU" sz="5400" b="1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solidFill>
                  <a:srgbClr val="00B050"/>
                </a:solidFill>
              </a:rPr>
              <a:t> – календарь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solidFill>
                  <a:srgbClr val="00B050"/>
                </a:solidFill>
              </a:rPr>
              <a:t>«Юные защитники»</a:t>
            </a:r>
            <a:endParaRPr lang="ru-RU" sz="5400" b="1" dirty="0">
              <a:ln w="28575" cmpd="sng">
                <a:solidFill>
                  <a:sysClr val="windowText" lastClr="000000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907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1" cy="687144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781364" y="3277308"/>
            <a:ext cx="3899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rgbClr val="333333"/>
                </a:solidFill>
                <a:effectLst/>
                <a:latin typeface="Roboto"/>
              </a:rPr>
              <a:t>Марш бросок</a:t>
            </a:r>
            <a:endParaRPr lang="ru-RU" sz="3600" b="1" i="0" dirty="0">
              <a:solidFill>
                <a:srgbClr val="333333"/>
              </a:solidFill>
              <a:effectLst/>
              <a:latin typeface="Roboto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16" y="347614"/>
            <a:ext cx="5410658" cy="304349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1821" y="213826"/>
            <a:ext cx="5325402" cy="299553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8816" y="3482407"/>
            <a:ext cx="5701560" cy="3207128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451778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7144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095" y="228040"/>
            <a:ext cx="5333999" cy="300037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3553" y="112059"/>
            <a:ext cx="5378822" cy="3025588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223" y="3365688"/>
            <a:ext cx="6015318" cy="3383617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344828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7144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73625" y="2306930"/>
            <a:ext cx="737795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0" dirty="0" smtClean="0">
                <a:solidFill>
                  <a:srgbClr val="333333"/>
                </a:solidFill>
                <a:effectLst/>
                <a:latin typeface="Roboto"/>
              </a:rPr>
              <a:t>С Днём Защитника Отечества!!!</a:t>
            </a:r>
            <a:endParaRPr lang="ru-RU" sz="4800" b="1" i="0" dirty="0">
              <a:solidFill>
                <a:srgbClr val="333333"/>
              </a:solidFill>
              <a:effectLst/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68502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71447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372173"/>
              </p:ext>
            </p:extLst>
          </p:nvPr>
        </p:nvGraphicFramePr>
        <p:xfrm>
          <a:off x="6466541" y="267584"/>
          <a:ext cx="5414683" cy="336688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181512"/>
                <a:gridCol w="4233171"/>
              </a:tblGrid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Дата 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Задание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11 февраля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Отгадайте военные загадки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12 февраля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Познакомьтесь с разными</a:t>
                      </a:r>
                      <a:r>
                        <a:rPr lang="ru-RU" sz="1600" baseline="0" dirty="0" smtClean="0">
                          <a:effectLst/>
                        </a:rPr>
                        <a:t> родами войск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13февраля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Поиграйте в игру «Защитники отечества»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14 февраля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n-lt"/>
                          <a:cs typeface="+mn-cs"/>
                        </a:rPr>
                        <a:t>Слепите «Военную технику»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15 февраля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n-lt"/>
                          <a:cs typeface="+mn-cs"/>
                        </a:rPr>
                        <a:t>Разучите</a:t>
                      </a:r>
                      <a:r>
                        <a:rPr lang="ru-RU" sz="1600" baseline="0" dirty="0" smtClean="0">
                          <a:effectLst/>
                          <a:latin typeface="+mn-lt"/>
                          <a:cs typeface="+mn-cs"/>
                        </a:rPr>
                        <a:t> стихотворение «Суворовец»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11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18 февраля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Нарисуйте портрет папы</a:t>
                      </a:r>
                      <a:endParaRPr lang="ru-RU" sz="1600" dirty="0">
                        <a:effectLst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19 февраля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Поиграйте в игру «Прицельный бой»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20 февраля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n-lt"/>
                          <a:cs typeface="+mn-cs"/>
                        </a:rPr>
                        <a:t>Постройте военную крепость по схеме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21 февраля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Смастерите пилотки из газет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22 февраля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«Марш бросок»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8305" y="3760805"/>
            <a:ext cx="4325468" cy="282971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7315" y="2491447"/>
            <a:ext cx="4061012" cy="375807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659" y="225561"/>
            <a:ext cx="3735295" cy="328791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40659" y="6004928"/>
            <a:ext cx="6765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Изготовление </a:t>
            </a:r>
            <a:r>
              <a:rPr lang="ru-RU" sz="3600" b="1" dirty="0" err="1" smtClean="0"/>
              <a:t>адвен</a:t>
            </a:r>
            <a:r>
              <a:rPr lang="ru-RU" sz="3600" b="1" dirty="0" smtClean="0"/>
              <a:t> - календаря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141186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7144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6048" y="285188"/>
            <a:ext cx="5674658" cy="3448061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069" y="349624"/>
            <a:ext cx="4071378" cy="5970172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Рисунок 4" descr="SAM_419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5298153" y="3806999"/>
            <a:ext cx="3159155" cy="2214577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306117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71447"/>
          </a:xfrm>
          <a:prstGeom prst="rect">
            <a:avLst/>
          </a:prstGeom>
        </p:spPr>
      </p:pic>
      <p:pic>
        <p:nvPicPr>
          <p:cNvPr id="3" name="Рисунок 2" descr="SAM_194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7610" y="317873"/>
            <a:ext cx="4979522" cy="3734174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SAM_193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516" y="2540257"/>
            <a:ext cx="5076544" cy="3807409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6847" y="984631"/>
            <a:ext cx="50372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Игра </a:t>
            </a:r>
          </a:p>
          <a:p>
            <a:pPr algn="ctr"/>
            <a:r>
              <a:rPr lang="ru-RU" sz="3600" b="1" dirty="0" smtClean="0"/>
              <a:t>«</a:t>
            </a:r>
            <a:r>
              <a:rPr lang="ru-RU" sz="3600" b="1" dirty="0"/>
              <a:t>З</a:t>
            </a:r>
            <a:r>
              <a:rPr lang="ru-RU" sz="3600" b="1" dirty="0" smtClean="0"/>
              <a:t>ащитники Отечества»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69288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7144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9812" y="3600826"/>
            <a:ext cx="5494023" cy="3090388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186" y="132109"/>
            <a:ext cx="5166071" cy="290591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0353" y="132109"/>
            <a:ext cx="4285129" cy="354914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831791" y="2954495"/>
            <a:ext cx="55770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Лепим «Военную технику»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42204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7144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43952" y="912202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i="0" dirty="0" smtClean="0">
                <a:solidFill>
                  <a:srgbClr val="333333"/>
                </a:solidFill>
                <a:effectLst/>
                <a:latin typeface="Roboto"/>
              </a:rPr>
              <a:t>Суворовец</a:t>
            </a:r>
          </a:p>
          <a:p>
            <a:pPr algn="ctr"/>
            <a:r>
              <a:rPr lang="ru-RU" sz="3200" b="0" i="0" dirty="0" smtClean="0">
                <a:solidFill>
                  <a:srgbClr val="333333"/>
                </a:solidFill>
                <a:effectLst/>
                <a:latin typeface="Roboto"/>
              </a:rPr>
              <a:t>Красные погоны,</a:t>
            </a:r>
            <a:br>
              <a:rPr lang="ru-RU" sz="3200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sz="3200" b="0" i="0" dirty="0" smtClean="0">
                <a:solidFill>
                  <a:srgbClr val="333333"/>
                </a:solidFill>
                <a:effectLst/>
                <a:latin typeface="Roboto"/>
              </a:rPr>
              <a:t>Новенький мундир.</a:t>
            </a:r>
            <a:br>
              <a:rPr lang="ru-RU" sz="3200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sz="3200" b="0" i="0" dirty="0" smtClean="0">
                <a:solidFill>
                  <a:srgbClr val="333333"/>
                </a:solidFill>
                <a:effectLst/>
                <a:latin typeface="Roboto"/>
              </a:rPr>
              <a:t>По Москве шагает</a:t>
            </a:r>
            <a:br>
              <a:rPr lang="ru-RU" sz="3200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sz="3200" b="0" i="0" dirty="0" smtClean="0">
                <a:solidFill>
                  <a:srgbClr val="333333"/>
                </a:solidFill>
                <a:effectLst/>
                <a:latin typeface="Roboto"/>
              </a:rPr>
              <a:t>Юный командир.</a:t>
            </a:r>
          </a:p>
          <a:p>
            <a:pPr algn="ctr"/>
            <a:r>
              <a:rPr lang="ru-RU" sz="3200" b="0" i="0" dirty="0" smtClean="0">
                <a:solidFill>
                  <a:srgbClr val="333333"/>
                </a:solidFill>
                <a:effectLst/>
                <a:latin typeface="Roboto"/>
              </a:rPr>
              <a:t>У него походка</a:t>
            </a:r>
            <a:br>
              <a:rPr lang="ru-RU" sz="3200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sz="3200" b="0" i="0" dirty="0" smtClean="0">
                <a:solidFill>
                  <a:srgbClr val="333333"/>
                </a:solidFill>
                <a:effectLst/>
                <a:latin typeface="Roboto"/>
              </a:rPr>
              <a:t>Гордости полна.</a:t>
            </a:r>
            <a:br>
              <a:rPr lang="ru-RU" sz="3200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sz="3200" b="0" i="0" dirty="0" smtClean="0">
                <a:solidFill>
                  <a:srgbClr val="333333"/>
                </a:solidFill>
                <a:effectLst/>
                <a:latin typeface="Roboto"/>
              </a:rPr>
              <a:t>День своих защитников</a:t>
            </a:r>
            <a:br>
              <a:rPr lang="ru-RU" sz="3200" b="0" i="0" dirty="0" smtClean="0">
                <a:solidFill>
                  <a:srgbClr val="333333"/>
                </a:solidFill>
                <a:effectLst/>
                <a:latin typeface="Roboto"/>
              </a:rPr>
            </a:br>
            <a:r>
              <a:rPr lang="ru-RU" sz="3200" b="0" i="0" dirty="0" smtClean="0">
                <a:solidFill>
                  <a:srgbClr val="333333"/>
                </a:solidFill>
                <a:effectLst/>
                <a:latin typeface="Roboto"/>
              </a:rPr>
              <a:t>Празднует страна.</a:t>
            </a:r>
          </a:p>
          <a:p>
            <a:pPr algn="r"/>
            <a:r>
              <a:rPr lang="ru-RU" sz="2400" dirty="0" smtClean="0">
                <a:solidFill>
                  <a:srgbClr val="333333"/>
                </a:solidFill>
                <a:latin typeface="Roboto"/>
              </a:rPr>
              <a:t>В. Степанов</a:t>
            </a:r>
            <a:endParaRPr lang="ru-RU" sz="2400" b="0" i="0" dirty="0">
              <a:solidFill>
                <a:srgbClr val="333333"/>
              </a:solidFill>
              <a:effectLst/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532375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7144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46" y="149767"/>
            <a:ext cx="5300826" cy="298171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6351" y="3485129"/>
            <a:ext cx="5567083" cy="313148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3784" y="195745"/>
            <a:ext cx="5394758" cy="3034551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7958894" y="3230296"/>
            <a:ext cx="3899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rgbClr val="333333"/>
                </a:solidFill>
                <a:effectLst/>
                <a:latin typeface="Roboto"/>
              </a:rPr>
              <a:t>Портреты пап</a:t>
            </a:r>
            <a:endParaRPr lang="ru-RU" sz="3600" b="1" i="0" dirty="0">
              <a:solidFill>
                <a:srgbClr val="333333"/>
              </a:solidFill>
              <a:effectLst/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012126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7144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0118" y="137472"/>
            <a:ext cx="63273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0" dirty="0" smtClean="0">
                <a:solidFill>
                  <a:srgbClr val="333333"/>
                </a:solidFill>
                <a:effectLst/>
                <a:latin typeface="Roboto"/>
              </a:rPr>
              <a:t>Прицельный бой</a:t>
            </a:r>
            <a:endParaRPr lang="ru-RU" sz="3600" b="1" i="0" dirty="0">
              <a:solidFill>
                <a:srgbClr val="333333"/>
              </a:solidFill>
              <a:effectLst/>
              <a:latin typeface="Roboto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342" y="826086"/>
            <a:ext cx="5058422" cy="2845362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2869" y="826086"/>
            <a:ext cx="5199531" cy="2924736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18" y="3881156"/>
            <a:ext cx="4943257" cy="2780582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471099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7144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94471" y="110578"/>
            <a:ext cx="49682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0" dirty="0" smtClean="0">
                <a:solidFill>
                  <a:srgbClr val="333333"/>
                </a:solidFill>
                <a:effectLst/>
                <a:latin typeface="Roboto"/>
              </a:rPr>
              <a:t>Пилотки из газеты</a:t>
            </a:r>
            <a:endParaRPr lang="ru-RU" sz="3600" b="1" i="0" dirty="0">
              <a:solidFill>
                <a:srgbClr val="333333"/>
              </a:solidFill>
              <a:effectLst/>
              <a:latin typeface="Roboto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152" y="867488"/>
            <a:ext cx="5540189" cy="3116356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56" y="770660"/>
            <a:ext cx="5089961" cy="286310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5057" y="3647514"/>
            <a:ext cx="5432613" cy="305584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3512732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131</Words>
  <Application>Microsoft Office PowerPoint</Application>
  <PresentationFormat>Широкоэкранный</PresentationFormat>
  <Paragraphs>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Roboto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12</cp:revision>
  <dcterms:created xsi:type="dcterms:W3CDTF">2024-02-21T17:07:45Z</dcterms:created>
  <dcterms:modified xsi:type="dcterms:W3CDTF">2024-02-21T18:09:57Z</dcterms:modified>
</cp:coreProperties>
</file>