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8" r:id="rId3"/>
    <p:sldId id="26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5B822-E292-47C6-9780-BB23DF66F6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40DEF-9ACD-47B7-B69B-FE9022F3F7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Нравственно-патриотическое воспитание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(подготовительная группа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 патриотического воспитания является воспитание убежденного патриота, любящего свою Родину, преданного Отечеству, готового служить ему своим трудом и защищать его интересы.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79" y="1844824"/>
            <a:ext cx="3168351" cy="23762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70666" y="3644631"/>
            <a:ext cx="3202666" cy="24019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588" y="1700808"/>
            <a:ext cx="2715766" cy="362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56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4176464" cy="298904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«80-летие снятие блокады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января мы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отмечали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полного освобождения Ленинграда от фашистской блокады. 27 января 1944 года Ленинград отпраздновал свою Победу. Победу тех, кто сражался с врагом, чтобы отстоять родной город, кто пережил все тяготы жесточайшей блокады, кто жил и боролся, несмотря на холод и голод, бомбежки и артобстрелы.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88540" y="1043671"/>
            <a:ext cx="3168352" cy="2376264"/>
          </a:xfrm>
          <a:prstGeom prst="rect">
            <a:avLst/>
          </a:prstGeom>
        </p:spPr>
      </p:pic>
      <p:pic>
        <p:nvPicPr>
          <p:cNvPr id="4" name="Picture 2" descr="https://sun9-3.userapi.com/impg/FTyBObm0d6FE_OkVhjbMBnzpco4z8fLr-lFXVg/IxynfcHwUFc.jpg?size=810x1080&amp;quality=95&amp;sign=6614d82eb879e5841f274cf3ec54790e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05680"/>
            <a:ext cx="28083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11.userapi.com/impg/POJmbfy6D6uC56E2mq3o2qkDmU5yEMsIh-tHyg/-oYYXSm0fbM.jpg?size=1280x960&amp;quality=95&amp;sign=8f10964dc0c65be399b515cafeb3d52d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032"/>
            <a:ext cx="4005621" cy="300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sun9-1.userapi.com/impg/In7J-A7Ty9U1Pb0oFwT6qR_44nJ9W3a8aOGM4w/vkhr7XEcT9o.jpg?size=810x1080&amp;quality=95&amp;sign=84c6e99248bb6091276ee9f655bd3b41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834" y="260648"/>
            <a:ext cx="2256185" cy="300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458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7355160" cy="136815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кция «Письмо солдату»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26876" y="908720"/>
            <a:ext cx="3707904" cy="2780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4949" y="4157658"/>
            <a:ext cx="2948947" cy="22117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17444" y="4147451"/>
            <a:ext cx="2867291" cy="21504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70720" y="4158471"/>
            <a:ext cx="2955462" cy="22165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12404" y="865339"/>
            <a:ext cx="3832004" cy="287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8020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13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Нравственно-патриотическое воспитание (подготовительная группа) Целью патриотического воспитания является воспитание убежденного патриота, любящего свою Родину, преданного Отечеству, готового служить ему своим трудом и защищать его интересы.</vt:lpstr>
      <vt:lpstr>«80-летие снятие блокады» 27 января мы отмечали день полного освобождения Ленинграда от фашистской блокады. 27 января 1944 года Ленинград отпраздновал свою Победу. Победу тех, кто сражался с врагом, чтобы отстоять родной город, кто пережил все тяготы жесточайшей блокады, кто жил и боролся, несмотря на холод и голод, бомбежки и артобстрелы.  </vt:lpstr>
      <vt:lpstr>              Акция «Письмо солдату»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43</dc:creator>
  <cp:lastModifiedBy>sanek99hou@outlook.com</cp:lastModifiedBy>
  <cp:revision>24</cp:revision>
  <dcterms:created xsi:type="dcterms:W3CDTF">2021-11-23T12:10:15Z</dcterms:created>
  <dcterms:modified xsi:type="dcterms:W3CDTF">2024-02-21T15:59:29Z</dcterms:modified>
</cp:coreProperties>
</file>