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6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01E45-81FA-4DC8-B70A-B7601706F2A8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36B236B-1C4B-41C1-BB20-67ADB12CD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01E45-81FA-4DC8-B70A-B7601706F2A8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236B-1C4B-41C1-BB20-67ADB12CD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01E45-81FA-4DC8-B70A-B7601706F2A8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236B-1C4B-41C1-BB20-67ADB12CD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01E45-81FA-4DC8-B70A-B7601706F2A8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36B236B-1C4B-41C1-BB20-67ADB12CD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01E45-81FA-4DC8-B70A-B7601706F2A8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236B-1C4B-41C1-BB20-67ADB12CD3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01E45-81FA-4DC8-B70A-B7601706F2A8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236B-1C4B-41C1-BB20-67ADB12CD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01E45-81FA-4DC8-B70A-B7601706F2A8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36B236B-1C4B-41C1-BB20-67ADB12CD3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01E45-81FA-4DC8-B70A-B7601706F2A8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236B-1C4B-41C1-BB20-67ADB12CD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01E45-81FA-4DC8-B70A-B7601706F2A8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236B-1C4B-41C1-BB20-67ADB12CD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01E45-81FA-4DC8-B70A-B7601706F2A8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236B-1C4B-41C1-BB20-67ADB12CD3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01E45-81FA-4DC8-B70A-B7601706F2A8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B236B-1C4B-41C1-BB20-67ADB12CD3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A01E45-81FA-4DC8-B70A-B7601706F2A8}" type="datetimeFigureOut">
              <a:rPr lang="ru-RU" smtClean="0"/>
              <a:pPr/>
              <a:t>21.02.2024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36B236B-1C4B-41C1-BB20-67ADB12CD3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428868"/>
            <a:ext cx="6146234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Внеклассное мероприятие</a:t>
            </a:r>
          </a:p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Цветик-семицветик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algn="ctr"/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Составитель: учитель начальных классов</a:t>
            </a:r>
          </a:p>
          <a:p>
            <a:pPr algn="ctr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Цюрук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Елена Петровна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иса\цветик\к презентации\10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9287" y="61912"/>
            <a:ext cx="5305425" cy="6734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иса\цветик\к презентации\11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9287" y="61912"/>
            <a:ext cx="5305425" cy="6734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иса\цветик\к презентации\12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9287" y="61912"/>
            <a:ext cx="5305425" cy="6734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иса\цветик\к презентации\13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9287" y="61912"/>
            <a:ext cx="5305425" cy="6734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E:\иса\цветик\к презентации\14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9287" y="61912"/>
            <a:ext cx="5305425" cy="6734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E:\иса\цветик\к презентации\15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9287" y="61912"/>
            <a:ext cx="5305425" cy="6734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E:\иса\цветик\к презентации\16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9287" y="61912"/>
            <a:ext cx="5305425" cy="6734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E:\иса\цветик\к презентации\17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9287" y="61912"/>
            <a:ext cx="5305425" cy="6734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E:\иса\цветик\к презентации\18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9287" y="61912"/>
            <a:ext cx="5305425" cy="6734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:\иса\цветик\к презентации\19.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0"/>
            <a:ext cx="685804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иса\цветик\к презентации\02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35798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иса\цветик\к презентации\03.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иса\цветик\к презентации\04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иса\цветик\к презентации\05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иса\цветик\к презентации\06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иса\цветик\к презентации\07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иса\цветик\к презентации\08.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0"/>
            <a:ext cx="635798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иса\цветик\к презентации\09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0"/>
            <a:ext cx="5305425" cy="6734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</TotalTime>
  <Words>13</Words>
  <Application>Microsoft Office PowerPoint</Application>
  <PresentationFormat>Экран (4:3)</PresentationFormat>
  <Paragraphs>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2013-02-19T03:12:39Z</dcterms:created>
  <dcterms:modified xsi:type="dcterms:W3CDTF">2024-02-21T01:28:26Z</dcterms:modified>
</cp:coreProperties>
</file>