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8" r:id="rId4"/>
    <p:sldId id="267" r:id="rId5"/>
    <p:sldId id="262" r:id="rId6"/>
    <p:sldId id="266" r:id="rId7"/>
    <p:sldId id="265" r:id="rId8"/>
    <p:sldId id="263" r:id="rId9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867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10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4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90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043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127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63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169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7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400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38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1A549-22CE-430E-B215-CC2D5C3346C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B666A-5250-483D-AE34-0E8A4E5E0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47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9" y="0"/>
            <a:ext cx="96164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565" y="9235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dirty="0">
              <a:latin typeface="Boxtoon" pitchFamily="2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340420" y="2427839"/>
            <a:ext cx="108747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2857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Реализация детско-родительского проекта </a:t>
            </a:r>
          </a:p>
          <a:p>
            <a:pPr algn="ctr"/>
            <a:r>
              <a:rPr lang="ru-RU" sz="3200" b="1" dirty="0" smtClean="0">
                <a:ln w="2857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«Читающая семья-читающая Россия»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В средней группе № 8</a:t>
            </a:r>
            <a:endParaRPr lang="ru-RU" sz="2000" b="1" dirty="0">
              <a:ln w="12700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Boxtoon" pitchFamily="2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15833" y="1108210"/>
            <a:ext cx="356219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spc="50" dirty="0" smtClean="0">
                <a:ln w="9525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Boxtoon" pitchFamily="2" charset="-52"/>
              </a:rPr>
              <a:t>Воспитатель: Нестерова И.А.</a:t>
            </a:r>
            <a:endParaRPr lang="ru-RU" b="1" spc="50" dirty="0">
              <a:ln w="9525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Boxtoon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33319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17289" y="274541"/>
            <a:ext cx="644759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28575">
                  <a:solidFill>
                    <a:srgbClr val="4472C4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4472C4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Оформление стенда для родителей </a:t>
            </a:r>
          </a:p>
          <a:p>
            <a:pPr algn="ctr"/>
            <a:r>
              <a:rPr lang="ru-RU" sz="2800" b="1" dirty="0" smtClean="0">
                <a:ln w="28575">
                  <a:solidFill>
                    <a:srgbClr val="4472C4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4472C4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«Русские детские писатели»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772" y="1363158"/>
            <a:ext cx="7342632" cy="508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64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66513" y="329405"/>
            <a:ext cx="52613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28575">
                  <a:solidFill>
                    <a:srgbClr val="4472C4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4472C4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Акция «</a:t>
            </a:r>
            <a:r>
              <a:rPr lang="ru-RU" sz="2800" b="1" dirty="0" err="1" smtClean="0">
                <a:ln w="28575">
                  <a:solidFill>
                    <a:srgbClr val="4472C4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4472C4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Книжкина</a:t>
            </a:r>
            <a:r>
              <a:rPr lang="ru-RU" sz="2800" b="1" dirty="0" smtClean="0">
                <a:ln w="28575">
                  <a:solidFill>
                    <a:srgbClr val="4472C4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4472C4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 больница»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" y="1666240"/>
            <a:ext cx="3736086" cy="49814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041" y="991616"/>
            <a:ext cx="4242054" cy="565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68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60673" y="475709"/>
            <a:ext cx="71737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28575">
                  <a:solidFill>
                    <a:srgbClr val="4472C4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4472C4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Совместные «Семейные чтения» в группе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424" y="3062097"/>
            <a:ext cx="4867656" cy="36507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8" y="1271016"/>
            <a:ext cx="4821936" cy="361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81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3812" y="336763"/>
            <a:ext cx="80665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n w="28575">
                  <a:solidFill>
                    <a:srgbClr val="4472C4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4472C4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Совместные «Семейные чтения» в группе</a:t>
            </a:r>
            <a:endParaRPr lang="ru-RU" sz="1600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85617" y="1308928"/>
            <a:ext cx="3591560" cy="26936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14137" y="3205233"/>
            <a:ext cx="3044728" cy="40596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381" y="3712688"/>
            <a:ext cx="4059637" cy="304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7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37015" y="424190"/>
            <a:ext cx="7031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28575">
                  <a:solidFill>
                    <a:srgbClr val="4472C4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4472C4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Сюжетно – ролевая игра «Библиотека»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" y="1933316"/>
            <a:ext cx="5251704" cy="39387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248" y="1225799"/>
            <a:ext cx="3569208" cy="26769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248" y="4023360"/>
            <a:ext cx="3584448" cy="268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37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9663" y="369326"/>
            <a:ext cx="57871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28575">
                  <a:solidFill>
                    <a:srgbClr val="4472C4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4472C4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Фотовыставка «Читаем вместе»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02" y="1644137"/>
            <a:ext cx="2784348" cy="37124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776" y="1644137"/>
            <a:ext cx="2784348" cy="37124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516" y="2024756"/>
            <a:ext cx="3934968" cy="295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2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16380" y="448066"/>
            <a:ext cx="7353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n w="28575">
                  <a:solidFill>
                    <a:srgbClr val="4472C4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4472C4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Фотовыставка </a:t>
            </a:r>
            <a:r>
              <a:rPr lang="ru-RU" sz="2800" b="1" dirty="0" smtClean="0">
                <a:ln w="28575">
                  <a:solidFill>
                    <a:srgbClr val="4472C4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4472C4">
                      <a:satMod val="175000"/>
                      <a:alpha val="40000"/>
                    </a:srgb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xtoon" pitchFamily="2" charset="-52"/>
              </a:rPr>
              <a:t>«Моя любимая книга»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6" y="3429000"/>
            <a:ext cx="2446782" cy="3262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567" y="1419352"/>
            <a:ext cx="2523171" cy="32715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600" y="3432556"/>
            <a:ext cx="2441448" cy="32552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054" y="1410193"/>
            <a:ext cx="2558034" cy="341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76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534</TotalTime>
  <Words>64</Words>
  <Application>Microsoft Office PowerPoint</Application>
  <PresentationFormat>Лист A4 (210x297 мм)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Boxtoon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2024-02-15T13:07:20Z</dcterms:created>
  <dcterms:modified xsi:type="dcterms:W3CDTF">2024-02-21T13:22:15Z</dcterms:modified>
</cp:coreProperties>
</file>