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9" r:id="rId4"/>
    <p:sldId id="281" r:id="rId5"/>
    <p:sldId id="260" r:id="rId6"/>
    <p:sldId id="264" r:id="rId7"/>
    <p:sldId id="266" r:id="rId8"/>
    <p:sldId id="267" r:id="rId9"/>
    <p:sldId id="261" r:id="rId10"/>
    <p:sldId id="280" r:id="rId11"/>
    <p:sldId id="263" r:id="rId12"/>
    <p:sldId id="270" r:id="rId13"/>
    <p:sldId id="282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92" y="-4936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3528" y="275261"/>
            <a:ext cx="71542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автономное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«ДС ОВ №22» 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Усинска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933056"/>
            <a:ext cx="53938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Воспитатель:Калыкова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Кадрия Алиевна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7926" y="1772816"/>
            <a:ext cx="68985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 </a:t>
            </a:r>
          </a:p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 средство формирования </a:t>
            </a:r>
          </a:p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развития речи детей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055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042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9592" y="620688"/>
            <a:ext cx="9173592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4931" y="-4936"/>
            <a:ext cx="6884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Перчаточные куклы Би-Ба-</a:t>
            </a:r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https://sun9-39.userapi.com/impg/qn1VWoamFmYb7KYeUiHwOsfZWKZh5t-DqKrg5g/CFIp_SC24Bc.jpg?size=1280x1280&amp;quality=95&amp;sign=f3ade082dfea2b6a384f9019dab6f442&amp;type=alb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80" y="1067088"/>
            <a:ext cx="4331592" cy="491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22.userapi.com/impg/LHlN9rzarXmcTduA8mtL4-sQ3tzA7Wf_tMsqgQ/qh3equDgi7I.jpg?size=1280x1280&amp;quality=95&amp;sign=52e0c24e194db8771be8d8feaccb9b36&amp;type=alb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67088"/>
            <a:ext cx="4316288" cy="481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7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92" y="-4936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8225" y="-4936"/>
            <a:ext cx="80180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Русская народная тряпичная кукла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https://sun9-54.userapi.com/impg/R3kN2_DgOeTSZmpJ_--byhwkIsQAEk7cSW07ng/dJz9kw0XlrM.jpg?size=1280x1280&amp;quality=95&amp;sign=5da3aa30f0e2e02f8f817e0fd7773a80&amp;type=alb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43881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un9-86.userapi.com/impg/HoyiPrsAycOxZO4fu_02HhIykfgPnb4Hy7EnMQ/kxUD8_S5qz4.jpg?size=1280x1280&amp;quality=95&amp;sign=cf9642a4c9e9ccd0956fbda00224a1e2&amp;type=alb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18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99392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59448" y="-4936"/>
            <a:ext cx="31956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Театр ложек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https://sun9-40.userapi.com/impg/lXRMvZ8bIZ9UNkYTmm3ae8dvE6MxyvDEDSCNYg/83phOtQ-vS8.jpg?size=1280x960&amp;quality=95&amp;sign=5073ecc7403023c978d1397ab25c620e&amp;type=alb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199"/>
            <a:ext cx="4038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23.userapi.com/impg/V78SqkqTXQFDZ84mTUPL0ucK0UT8wjO-Za-jew/8wJlcslAp9E.jpg?size=810x1080&amp;quality=95&amp;sign=bdfb48dc5b88816e3bd09946aa9387fe&amp;type=alb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90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900igr.net/datai/doshkolnoe-obrazovanie/Trudovoe-vospitanie-detej/0001-002-Rasshirenie-nravstvennykh-predstavlenij-cherez-oznakomlenie-s-trudom.jpg" id="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344" y="0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>
                <a:solidFill>
                  <a:srgbClr val="FF0000"/>
                </a:solidFill>
              </a:rPr>
              <a:t>Работа с родителями.</a:t>
            </a:r>
            <a:endParaRPr dirty="0" lang="ru-RU">
              <a:solidFill>
                <a:srgbClr val="FF0000"/>
              </a:solidFill>
            </a:endParaRPr>
          </a:p>
        </p:txBody>
      </p:sp>
      <p:pic>
        <p:nvPicPr>
          <p:cNvPr descr="https://sun9-54.userapi.com/impg/R3kN2_DgOeTSZmpJ_--byhwkIsQAEk7cSW07ng/dJz9kw0XlrM.jpg?size=1280x1280&amp;quality=95&amp;sign=5da3aa30f0e2e02f8f817e0fd7773a80&amp;type=album" id="10" name="Picture 2"/>
          <p:cNvPicPr>
            <a:picLocks noChangeArrowheads="1" noChangeAspect="1" noGrp="1"/>
          </p:cNvPicPr>
          <p:nvPr>
            <p:ph idx="1" sz="half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" r="87" t="90"/>
          <a:stretch/>
        </p:blipFill>
        <p:spPr bwMode="auto">
          <a:xfrm>
            <a:off x="539552" y="1600201"/>
            <a:ext cx="3960440" cy="428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sun9-23.userapi.com/impg/RbfnhKDYlpub3eQGblLDITX8-7pC0TNR0nbBKQ/Ac6VhQSZRYI.jpg?size=1280x1280&amp;quality=95&amp;sign=62efc2b6e6a99d529a591b5be0cd1dd4&amp;type=album" id="8194" name="Picture 2"/>
          <p:cNvPicPr>
            <a:picLocks noChangeArrowheads="1" noChangeAspect="1" noGrp="1"/>
          </p:cNvPicPr>
          <p:nvPr>
            <p:ph idx="2" sz="half"/>
          </p:nvPr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00201"/>
            <a:ext cx="4038600" cy="428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40067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92" y="-4936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8216" y="-4936"/>
            <a:ext cx="76381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Результаты применения сказкотерапии в ДОУ.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4796" y="518284"/>
            <a:ext cx="9158796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дальнейшем 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планирую продолжить работу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77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69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22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Актуальность.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9592" y="586328"/>
            <a:ext cx="9144000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003750"/>
            <a:ext cx="885698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Актуальность </a:t>
            </a:r>
            <a:r>
              <a:rPr lang="ru-RU" sz="2400" b="1" dirty="0" err="1">
                <a:solidFill>
                  <a:srgbClr val="111111"/>
                </a:solidFill>
                <a:latin typeface="Arial" panose="020B0604020202020204" pitchFamily="34" charset="0"/>
              </a:rPr>
              <a:t>сказкотерапии</a:t>
            </a: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</a:rPr>
              <a:t> заключается и в том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, что </a:t>
            </a: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</a:rPr>
              <a:t>сказки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 – естественная составляющая повседневной жизни детей. Ребёнок, находясь в </a:t>
            </a: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</a:rPr>
              <a:t>сказке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, взаимодействует со многими </a:t>
            </a: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</a:rPr>
              <a:t>сказочными героями и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, как в жизни, ищет пути решения проблем, которые встают перед ним</a:t>
            </a:r>
            <a:r>
              <a:rPr lang="ru-RU" sz="2400" dirty="0" smtClean="0">
                <a:solidFill>
                  <a:srgbClr val="111111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400" dirty="0"/>
              <a:t> </a:t>
            </a:r>
            <a:r>
              <a:rPr lang="ru-RU" sz="2800" dirty="0" err="1"/>
              <a:t>Сказкотерапия</a:t>
            </a:r>
            <a:r>
              <a:rPr lang="ru-RU" sz="2800" dirty="0"/>
              <a:t> – означает «лечение сказкой</a:t>
            </a:r>
            <a:r>
              <a:rPr lang="ru-RU" sz="2800" dirty="0" smtClean="0"/>
              <a:t>».</a:t>
            </a:r>
            <a:r>
              <a:rPr lang="ru-RU" sz="2800" dirty="0"/>
              <a:t>  Сказка, живет в каждом человеке и способна развивать сокровища его души.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1567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92" y="-4936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4796" y="56378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Содействие развитию речи детей, обогащению словаря, развитию образного строя и навыков связной речи через сказку.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умения связно, последовательно и выразительно пересказывать небольшие литературные произведения.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Обогащение словаря.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умения воспринимать, понимать и эмоционально откликаться на сказку.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представления об окружающем мире.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интереса и любви к русскому народному творчеству.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Побуждение к использованию сказочных сюжетов в самостоятельной игровой и творческой деятельности.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Вызвать интерес к книгам и их рассматриванию.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любовь к художественной литературе.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традиции семейного чтения.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93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7" y="-4936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363272" cy="36490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работы со сказкой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Чтение сказки и ее анализ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Рассказывание сказок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3.Проигрывание эпизодов сказки, драматизация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Постановка сказок с помощью кукол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5.Рисование по мотивам сказки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s://sun9-68.userapi.com/impg/ol9E_GnYSrvao22J1AG0RGUgEIBn9ZXnA071xA/mJKQ_5OHnNA.jpg?size=1280x1280&amp;quality=95&amp;sign=d9ec1ebb4c673db2dbf251316e9d3649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540059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52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" y="0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40" y="1200328"/>
            <a:ext cx="9133960" cy="1658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движения помогают убрать напряжение не только с самих рук, но и расслабить мышцы всего тела. Они способны улучшить произношение многих звуков. В общем, чем лучше работают пальцы и вся кисть, тем лучше ребенок говорит.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40" y="0"/>
            <a:ext cx="88824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Применение пальчиковых 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 и пальчиковых кукол.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906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92" y="-4936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9592" y="620688"/>
            <a:ext cx="9173592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2422" y="-4936"/>
            <a:ext cx="66495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Применение дидактических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настольных игр.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724" y="1038110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Настольная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игра – это и удовольствие, и развитие определенных навыков одновременно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2617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92" y="-4936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9592" y="620688"/>
            <a:ext cx="9173592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9252" y="-4936"/>
            <a:ext cx="829592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Применение сюжетно –ролевых игр.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00239"/>
            <a:ext cx="8892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Сюжетно-ролевыми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называют игры, которые создаются самими детьми, активность в игре детей направлена на выполнение замысла, развитие сюжета.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Любая игра способствует воспитанию не одного, а нескольких качеств, требует участия различных органов и психических процессов, вызывает разнообразные эмоциональные переживания. Игра учит ребенка жить и трудиться в коллективе, воспитывает организаторские способности, волю, дисциплинированность, настойчивость, инициативу. </a:t>
            </a:r>
          </a:p>
        </p:txBody>
      </p:sp>
      <p:pic>
        <p:nvPicPr>
          <p:cNvPr id="6" name="Picture 2" descr="https://sun9-51.userapi.com/impg/cmplWUVxe0JS5jnFXQYMAD5RkcPiBeuf1_G8fA/Zt6ZntwHH3g.jpg?size=1280x1280&amp;quality=95&amp;sign=8011ce8aeae937917df3d87aadc86276&amp;type=alb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420887"/>
            <a:ext cx="2677567" cy="267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51.userapi.com/impg/xQNf9UXOLrLbB26FXaxX43QDblUyV5_5KUWpSQ/CEon8q58t3M.jpg?size=810x1080&amp;quality=95&amp;sign=4f6aa777842a0904020346f1617f3387&amp;type=alb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004" y="2328372"/>
            <a:ext cx="3394472" cy="418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84.userapi.com/impg/5XPVlqtJpdMNGuNXyY8Ct0QJ0DmF4FWq873ImA/VBHdVxF9phs.jpg?size=1280x1280&amp;quality=95&amp;sign=01d4064a876ffcb1550da303624d4eab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114" y="2333496"/>
            <a:ext cx="2786449" cy="278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43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92" y="-4936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9592" y="620688"/>
            <a:ext cx="9173592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-4936"/>
            <a:ext cx="90364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Применение сюжетно –ролевых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 с элементами </a:t>
            </a:r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ряжания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6" name="Picture 4" descr="https://sun9-21.userapi.com/impg/IY65-g8JjzyIlMcz8HPaMpHaJuvBlYl9Caemyg/Froyl974QhU.jpg?size=1280x1280&amp;quality=95&amp;sign=c61f7dede3b75a53120d4000913587ff&amp;type=alb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43881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un9-43.userapi.com/impg/LYlu1hos2Zv-lZ6pF-CKqJf72e_EqdkYwHj5Qg/MZNvIpJLszU.jpg?size=1280x1280&amp;quality=95&amp;sign=431ede2841caff70ad79648facb7d346&amp;type=alb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86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27" y="0"/>
            <a:ext cx="9173592" cy="686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38644" y="-4936"/>
            <a:ext cx="743716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Применение сказкотерапии для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развития мелкой моторики.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052736"/>
            <a:ext cx="91440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Мелкая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моторика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связана с нервной системой, зрением, вниманием, памятью и восприятием ребенка. Также ученые доказали, что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развитие мелкой моторики и развитие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речи очень тесно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связаны.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un9-25.userapi.com/impg/JhMaoLHQ7dgGMi5hswFs-rern8kxLJ3fJmxQDw/CIEKSP6Qz54.jpg?size=1280x1280&amp;quality=95&amp;sign=9a5a89c0a5dde461043725ac250092a2&amp;type=alb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41858"/>
            <a:ext cx="3657156" cy="397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73.userapi.com/impg/P90T4Ywm-d2VTUNIuakBbqoGZoaf6DPad_n-eA/JEKi0m_Co7g.jpg?size=1280x1280&amp;quality=95&amp;sign=498649260fd81470b8ebafb7714e7f82&amp;type=alb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529" y="2641858"/>
            <a:ext cx="3970784" cy="397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6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346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Приемы работы со сказкой  1. Чтение сказки и ее анализ 2. Рассказывание сказок 3.Проигрывание эпизодов сказки, драматизация 4. Постановка сказок с помощью кукол 5.Рисование по мотивам сказки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Гульназ</dc:creator>
  <cp:lastModifiedBy>Учетная запись Майкрософт</cp:lastModifiedBy>
  <cp:revision>51</cp:revision>
  <dcterms:created xsi:type="dcterms:W3CDTF">2018-04-15T07:50:54Z</dcterms:created>
  <dcterms:modified xsi:type="dcterms:W3CDTF">2023-01-28T19:15:59Z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610988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