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4" r:id="rId4"/>
    <p:sldId id="266" r:id="rId5"/>
    <p:sldId id="263" r:id="rId6"/>
    <p:sldId id="267" r:id="rId7"/>
    <p:sldId id="262" r:id="rId8"/>
    <p:sldId id="260" r:id="rId9"/>
    <p:sldId id="257" r:id="rId10"/>
    <p:sldId id="258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99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E8228-4265-4E54-A753-D51ABADCE368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D2414-0C14-4389-BADB-B44B9DDE5F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275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D2414-0C14-4389-BADB-B44B9DDE5F1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87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8048C-C410-49A1-919A-7F704F750C0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685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53"/>
            </a:avLst>
          </a:prstGeom>
          <a:solidFill>
            <a:srgbClr val="00B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microsoft.com/office/2007/relationships/hdphoto" Target="../media/hdphoto4.wdp"/><Relationship Id="rId3" Type="http://schemas.openxmlformats.org/officeDocument/2006/relationships/slide" Target="slide11.xml"/><Relationship Id="rId7" Type="http://schemas.openxmlformats.org/officeDocument/2006/relationships/image" Target="../media/image2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microsoft.com/office/2007/relationships/hdphoto" Target="../media/hdphoto3.wdp"/><Relationship Id="rId5" Type="http://schemas.microsoft.com/office/2007/relationships/hdphoto" Target="../media/hdphoto1.wdp"/><Relationship Id="rId10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ljulju88@mail.ru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7.wdp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encrypted-tbn0.gstatic.com/images?q=tbn:ANd9GcRqxr45jSyXHe0pI6d5U9sAcebgKrNGcMRihjhEpNy6EEeS5fDxjjCz0r7NIYOQAAixj0k&amp;usqp=CAU" TargetMode="External"/><Relationship Id="rId13" Type="http://schemas.openxmlformats.org/officeDocument/2006/relationships/hyperlink" Target="https://www.labirint.ru/screenshot/goods/265658/1/" TargetMode="External"/><Relationship Id="rId18" Type="http://schemas.microsoft.com/office/2007/relationships/hdphoto" Target="../media/hdphoto7.wdp"/><Relationship Id="rId3" Type="http://schemas.openxmlformats.org/officeDocument/2006/relationships/hyperlink" Target="http://sun-shine-kz.ucoz.ru/?WXLKK39" TargetMode="External"/><Relationship Id="rId7" Type="http://schemas.openxmlformats.org/officeDocument/2006/relationships/hyperlink" Target="https://encrypted-tbn0.gstatic.com/images?q=tbn:ANd9GcRbY8Ih-bITil69Eskd0_CfIMTC50HqhfXZVY1Yfvfa0GCQF6WXSRgkaeIEt8Js-2vdD0s&amp;usqp=CAU" TargetMode="External"/><Relationship Id="rId12" Type="http://schemas.openxmlformats.org/officeDocument/2006/relationships/hyperlink" Target="https://png.pngtree.com/png-clipart/20190116/ourlarge/pngtree-black-cat-blue-quilt-sleeping-boy-cartoon-illustration-png-image_410562.jpg" TargetMode="External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encrypted-tbn0.gstatic.com/images?q=tbn:ANd9GcQQL84Co63F-Y5I9O5qkwAt_lqx7r6HskF6koz4A2b0oVKPjMImkDcYBa3TsQgux465B_0&amp;usqp=CA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crypted-tbn0.gstatic.com/images?q=tbn:ANd9GcQTeLgn8VmK6CwPcrJMhKgI0KD2S7nXwO1OLPVTlFUzDTF_LSArOAU9eZ21YrSFF8KomnU&amp;usqp=CAU" TargetMode="External"/><Relationship Id="rId11" Type="http://schemas.openxmlformats.org/officeDocument/2006/relationships/hyperlink" Target="https://posidpo.ru/wp-content/uploads/2017/09/%D0%BE%D1%80%D0%B3%D0%B0%D0%BD%D0%B8%D0%B7%D0%B0%D1%86%D0%B8%D1%8F-%D1%84%D0%BA-%D0%B4%D0%BE%D1%83.jpg" TargetMode="External"/><Relationship Id="rId5" Type="http://schemas.openxmlformats.org/officeDocument/2006/relationships/hyperlink" Target="https://img.freepik.com/vektoren-kostenlos/nettes-glueckliches-laechelndes-brokkoli-gemuese-zeichentrickfigur_92289-1237.jpg?size=338&amp;ext=jpg" TargetMode="External"/><Relationship Id="rId15" Type="http://schemas.openxmlformats.org/officeDocument/2006/relationships/hyperlink" Target="https://encrypted-tbn0.gstatic.com/images?q=tbn:ANd9GcQQjsVHl2PMT97SjWaJzphov3HFxb-SMrTDbPvUwyCb8iYb4kiWUEO_uWVZw9abt2jOsIU&amp;usqp=CAU" TargetMode="External"/><Relationship Id="rId10" Type="http://schemas.openxmlformats.org/officeDocument/2006/relationships/hyperlink" Target="https://encrypted-tbn0.gstatic.com/images?q=tbn:ANd9GcTVPjvQQMJM_497d3VPM8soIeXUV17NNuRvGWtvrEvWLpjmeA7FigtbGlZZP514vaRPKmE&amp;usqp=CAU" TargetMode="External"/><Relationship Id="rId4" Type="http://schemas.openxmlformats.org/officeDocument/2006/relationships/hyperlink" Target="https://encrypted-tbn0.gstatic.com/images?q=tbn:ANd9GcQMxHTOxgPT0tzHq4dG-yG9EyRZ3dDYq56GHZTxbdzRIb-BkrKnDaRgCzOcCE4WFm13TZk&amp;usqp=CAU" TargetMode="External"/><Relationship Id="rId9" Type="http://schemas.openxmlformats.org/officeDocument/2006/relationships/hyperlink" Target="https://encrypted-tbn0.gstatic.com/images?q=tbn:ANd9GcR5I7yFz8K3MBS-1q22ApQ_qT93tq_xZHBsytcc7bUvYEaPUV7bD1BXH7LaGLuRRUT7lp4&amp;usqp=CAU" TargetMode="External"/><Relationship Id="rId14" Type="http://schemas.openxmlformats.org/officeDocument/2006/relationships/hyperlink" Target="https://encrypted-tbn0.gstatic.com/images?q=tbn:ANd9GcTPoBmWOicCECxfx8jvFdnrGn7qUT69pPF9fdLQzD-gJd3l2WpYJ8l4OHqtuqg4wwoLVlo&amp;usqp=CA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5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Если хочешь быть здоров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844752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sz="4700" b="1" dirty="0" smtClean="0">
                <a:solidFill>
                  <a:srgbClr val="00B050"/>
                </a:solidFill>
              </a:rPr>
              <a:t>Интерактивный тренажер</a:t>
            </a:r>
          </a:p>
          <a:p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sz="2800" b="1" dirty="0" smtClean="0">
                <a:solidFill>
                  <a:srgbClr val="00B050"/>
                </a:solidFill>
              </a:rPr>
              <a:t>Познание мира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1 класс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6" name="Picture 1" descr="C:\Users\User\Downloads\WhatsApp Image 2021-04-01 at 18.03.19.jpe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3750" l="4167" r="96875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71600" y="142858"/>
            <a:ext cx="432048" cy="412668"/>
          </a:xfrm>
          <a:prstGeom prst="rect">
            <a:avLst/>
          </a:prstGeom>
          <a:noFill/>
        </p:spPr>
      </p:pic>
      <p:pic>
        <p:nvPicPr>
          <p:cNvPr id="7" name="Picture 2" descr="C:\Users\User\Downloads\WhatsApp Image 2021-04-01 at 18.04.22.jpe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292" b="97917" l="3125" r="9791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142858"/>
            <a:ext cx="428604" cy="412668"/>
          </a:xfrm>
          <a:prstGeom prst="rect">
            <a:avLst/>
          </a:prstGeom>
          <a:noFill/>
        </p:spPr>
      </p:pic>
      <p:pic>
        <p:nvPicPr>
          <p:cNvPr id="8" name="Picture 14" descr="C:\Users\User\Downloads\WhatsApp Image 2021-04-01 at 18.12.11.jpe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42" b="94792" l="3125" r="9166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42996" y="142858"/>
            <a:ext cx="428604" cy="41266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2876" y="6381328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Ю. Мысик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929454" y="6381328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Актобе, 2021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4348" l="9589" r="926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051" y="1340769"/>
            <a:ext cx="3633898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403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Юлия Мысик</a:t>
            </a:r>
            <a:endParaRPr lang="ru-RU" dirty="0"/>
          </a:p>
        </p:txBody>
      </p:sp>
      <p:pic>
        <p:nvPicPr>
          <p:cNvPr id="9" name="Содержимое 8" descr="imag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843881"/>
            <a:ext cx="3538736" cy="3817367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Учитель начальных классов</a:t>
            </a:r>
          </a:p>
          <a:p>
            <a:pPr>
              <a:buNone/>
            </a:pPr>
            <a:r>
              <a:rPr lang="ru-RU" sz="2400" dirty="0" smtClean="0"/>
              <a:t>Педагог-модератор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ljulju88@mail.ru</a:t>
            </a:r>
            <a:r>
              <a:rPr lang="en-US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Picture 5" descr="C:\Users\User\Downloads\WhatsApp Image 2021-04-01 at 18.01.06.jpe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2708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432048" cy="4320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279372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hlinkClick r:id="rId3"/>
              </a:rPr>
              <a:t>Мастер-класс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4"/>
              </a:rPr>
              <a:t>Брокколи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>
                <a:hlinkClick r:id="rId5"/>
              </a:rPr>
              <a:t>Брокколи_1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6"/>
              </a:rPr>
              <a:t>Брокколи_2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7"/>
              </a:rPr>
              <a:t>Мальчик </a:t>
            </a:r>
            <a:r>
              <a:rPr lang="ru-RU" dirty="0" smtClean="0">
                <a:hlinkClick r:id="rId7"/>
              </a:rPr>
              <a:t>перед компьютером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8"/>
              </a:rPr>
              <a:t>Мальчик перед телевизором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9"/>
              </a:rPr>
              <a:t>Мальчик лепит снеговика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10"/>
              </a:rPr>
              <a:t>Чистка зубов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11"/>
              </a:rPr>
              <a:t>Зарядка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12"/>
              </a:rPr>
              <a:t>Долгий сон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13"/>
              </a:rPr>
              <a:t>Полезные привычки. Обучение в стихах. </a:t>
            </a:r>
            <a:r>
              <a:rPr lang="ru-RU" dirty="0" err="1" smtClean="0">
                <a:hlinkClick r:id="rId13"/>
              </a:rPr>
              <a:t>Э.Исмаилова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14"/>
              </a:rPr>
              <a:t>Здоровое питание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15"/>
              </a:rPr>
              <a:t>Спорт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16"/>
              </a:rPr>
              <a:t>Закаливание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Picture 5" descr="C:\Users\User\Downloads\WhatsApp Image 2021-04-01 at 18.01.06.jpe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92708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432048" cy="4320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316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0.gstatic.com/images?q=tbn:ANd9GcQTeLgn8VmK6CwPcrJMhKgI0KD2S7nXwO1OLPVTlFUzDTF_LSArOAU9eZ21YrSFF8KomnU&amp;usqp=CAU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7" b="89700" l="9722" r="89815">
                        <a14:foregroundMark x1="25926" y1="69099" x2="25926" y2="69099"/>
                        <a14:foregroundMark x1="26852" y1="65236" x2="26852" y2="65236"/>
                        <a14:foregroundMark x1="74074" y1="65236" x2="74074" y2="65236"/>
                        <a14:foregroundMark x1="75000" y1="67382" x2="75000" y2="67382"/>
                        <a14:foregroundMark x1="73148" y1="73391" x2="73148" y2="73391"/>
                        <a14:foregroundMark x1="73611" y1="72103" x2="73611" y2="72103"/>
                        <a14:foregroundMark x1="71759" y1="75536" x2="71759" y2="75536"/>
                        <a14:foregroundMark x1="69444" y1="76824" x2="69444" y2="76824"/>
                        <a14:foregroundMark x1="70833" y1="76824" x2="70833" y2="76824"/>
                        <a14:foregroundMark x1="68981" y1="78541" x2="68981" y2="78541"/>
                        <a14:foregroundMark x1="67593" y1="80258" x2="67593" y2="80258"/>
                        <a14:foregroundMark x1="65741" y1="81116" x2="65741" y2="81116"/>
                        <a14:foregroundMark x1="63889" y1="82403" x2="63889" y2="82403"/>
                        <a14:foregroundMark x1="62500" y1="83691" x2="62500" y2="83691"/>
                        <a14:foregroundMark x1="26389" y1="72103" x2="26389" y2="72103"/>
                        <a14:foregroundMark x1="26852" y1="73820" x2="26852" y2="73820"/>
                        <a14:foregroundMark x1="27778" y1="75966" x2="27778" y2="75966"/>
                        <a14:foregroundMark x1="29167" y1="77253" x2="29167" y2="77253"/>
                        <a14:foregroundMark x1="27315" y1="75107" x2="27315" y2="75107"/>
                        <a14:foregroundMark x1="30093" y1="78970" x2="30093" y2="78970"/>
                        <a14:foregroundMark x1="32870" y1="81116" x2="32870" y2="81116"/>
                        <a14:foregroundMark x1="34722" y1="82403" x2="34722" y2="82403"/>
                        <a14:foregroundMark x1="36574" y1="83691" x2="36574" y2="83691"/>
                        <a14:foregroundMark x1="39815" y1="84549" x2="39815" y2="84549"/>
                        <a14:foregroundMark x1="41667" y1="85837" x2="41667" y2="85837"/>
                        <a14:foregroundMark x1="43519" y1="85837" x2="43519" y2="85837"/>
                        <a14:foregroundMark x1="47222" y1="86266" x2="47222" y2="86266"/>
                        <a14:foregroundMark x1="52315" y1="86695" x2="52315" y2="86695"/>
                        <a14:foregroundMark x1="55093" y1="86695" x2="55093" y2="86695"/>
                        <a14:foregroundMark x1="57407" y1="85408" x2="57407" y2="85408"/>
                        <a14:foregroundMark x1="58333" y1="84979" x2="58333" y2="84979"/>
                        <a14:foregroundMark x1="49537" y1="86266" x2="49537" y2="86266"/>
                        <a14:foregroundMark x1="48148" y1="86266" x2="48148" y2="86266"/>
                        <a14:foregroundMark x1="60648" y1="84549" x2="60648" y2="84549"/>
                        <a14:foregroundMark x1="56019" y1="85837" x2="56019" y2="85837"/>
                        <a14:foregroundMark x1="54167" y1="85837" x2="54167" y2="85837"/>
                        <a14:foregroundMark x1="50926" y1="86266" x2="50926" y2="86266"/>
                        <a14:foregroundMark x1="50000" y1="86266" x2="50000" y2="86266"/>
                        <a14:foregroundMark x1="38426" y1="84120" x2="38426" y2="84120"/>
                        <a14:foregroundMark x1="41204" y1="84979" x2="41204" y2="84979"/>
                        <a14:foregroundMark x1="44444" y1="85408" x2="44444" y2="85408"/>
                        <a14:foregroundMark x1="45370" y1="85837" x2="45370" y2="85837"/>
                        <a14:foregroundMark x1="25926" y1="68240" x2="25926" y2="68240"/>
                        <a14:foregroundMark x1="25926" y1="66524" x2="25926" y2="66524"/>
                        <a14:foregroundMark x1="74537" y1="69957" x2="74537" y2="69957"/>
                        <a14:foregroundMark x1="75000" y1="68670" x2="75000" y2="68670"/>
                        <a14:foregroundMark x1="69907" y1="77682" x2="69907" y2="77682"/>
                        <a14:foregroundMark x1="61574" y1="83691" x2="61574" y2="83691"/>
                        <a14:foregroundMark x1="62963" y1="82833" x2="62963" y2="82833"/>
                        <a14:foregroundMark x1="59259" y1="84549" x2="59259" y2="84549"/>
                        <a14:foregroundMark x1="53241" y1="85837" x2="53241" y2="85837"/>
                        <a14:foregroundMark x1="71296" y1="68240" x2="71296" y2="68240"/>
                        <a14:foregroundMark x1="29630" y1="67811" x2="29630" y2="67811"/>
                        <a14:foregroundMark x1="26389" y1="66094" x2="26389" y2="66094"/>
                        <a14:foregroundMark x1="27778" y1="65236" x2="27778" y2="65236"/>
                        <a14:foregroundMark x1="26389" y1="65236" x2="26389" y2="65236"/>
                        <a14:backgroundMark x1="38426" y1="73391" x2="38426" y2="73391"/>
                        <a14:backgroundMark x1="39815" y1="62661" x2="39815" y2="62661"/>
                        <a14:backgroundMark x1="44444" y1="84120" x2="44444" y2="84120"/>
                        <a14:backgroundMark x1="50463" y1="76395" x2="50463" y2="76395"/>
                        <a14:backgroundMark x1="56481" y1="83691" x2="56481" y2="83691"/>
                        <a14:backgroundMark x1="59722" y1="81545" x2="59722" y2="81545"/>
                        <a14:backgroundMark x1="72685" y1="68240" x2="72685" y2="68240"/>
                        <a14:backgroundMark x1="26852" y1="67382" x2="26852" y2="67382"/>
                        <a14:backgroundMark x1="26852" y1="66094" x2="26852" y2="66094"/>
                        <a14:backgroundMark x1="74074" y1="67811" x2="74074" y2="678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547" y="1833129"/>
            <a:ext cx="4683869" cy="505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4067944" y="836712"/>
            <a:ext cx="4824536" cy="4824536"/>
          </a:xfrm>
          <a:prstGeom prst="wedgeRoundRectCallout">
            <a:avLst>
              <a:gd name="adj1" fmla="val -55766"/>
              <a:gd name="adj2" fmla="val 24059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Привет!</a:t>
            </a:r>
          </a:p>
          <a:p>
            <a:pPr algn="ctr"/>
            <a:r>
              <a:rPr lang="ru-RU" sz="3200" dirty="0" smtClean="0"/>
              <a:t>Я брокколи-спортсмен! Отправляйся со мной на спортивный марафон и ты повторишь правила здорового образа жизни. Кликай по экрану.</a:t>
            </a:r>
          </a:p>
          <a:p>
            <a:pPr algn="ctr"/>
            <a:r>
              <a:rPr lang="ru-RU" sz="3200" dirty="0" smtClean="0"/>
              <a:t>Старт!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6861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52120" y="4725144"/>
            <a:ext cx="1656184" cy="15121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1412776"/>
            <a:ext cx="1656184" cy="15121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3068960"/>
            <a:ext cx="1656184" cy="15121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346" y="3068960"/>
            <a:ext cx="1606217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653136"/>
            <a:ext cx="1606216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33265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Определи полезный для здоровья отдых</a:t>
            </a:r>
            <a:endParaRPr lang="ru-RU" sz="2800" b="1" dirty="0"/>
          </a:p>
        </p:txBody>
      </p:sp>
      <p:pic>
        <p:nvPicPr>
          <p:cNvPr id="10" name="Picture 2" descr="https://encrypted-tbn0.gstatic.com/images?q=tbn:ANd9GcQTeLgn8VmK6CwPcrJMhKgI0KD2S7nXwO1OLPVTlFUzDTF_LSArOAU9eZ21YrSFF8KomnU&amp;usqp=CAU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867" b="89700" l="9722" r="89815">
                        <a14:foregroundMark x1="25926" y1="69099" x2="25926" y2="69099"/>
                        <a14:foregroundMark x1="26852" y1="65236" x2="26852" y2="65236"/>
                        <a14:foregroundMark x1="74074" y1="65236" x2="74074" y2="65236"/>
                        <a14:foregroundMark x1="75000" y1="67382" x2="75000" y2="67382"/>
                        <a14:foregroundMark x1="73148" y1="73391" x2="73148" y2="73391"/>
                        <a14:foregroundMark x1="73611" y1="72103" x2="73611" y2="72103"/>
                        <a14:foregroundMark x1="71759" y1="75536" x2="71759" y2="75536"/>
                        <a14:foregroundMark x1="69444" y1="76824" x2="69444" y2="76824"/>
                        <a14:foregroundMark x1="70833" y1="76824" x2="70833" y2="76824"/>
                        <a14:foregroundMark x1="68981" y1="78541" x2="68981" y2="78541"/>
                        <a14:foregroundMark x1="67593" y1="80258" x2="67593" y2="80258"/>
                        <a14:foregroundMark x1="65741" y1="81116" x2="65741" y2="81116"/>
                        <a14:foregroundMark x1="63889" y1="82403" x2="63889" y2="82403"/>
                        <a14:foregroundMark x1="62500" y1="83691" x2="62500" y2="83691"/>
                        <a14:foregroundMark x1="26389" y1="72103" x2="26389" y2="72103"/>
                        <a14:foregroundMark x1="26852" y1="73820" x2="26852" y2="73820"/>
                        <a14:foregroundMark x1="27778" y1="75966" x2="27778" y2="75966"/>
                        <a14:foregroundMark x1="29167" y1="77253" x2="29167" y2="77253"/>
                        <a14:foregroundMark x1="27315" y1="75107" x2="27315" y2="75107"/>
                        <a14:foregroundMark x1="30093" y1="78970" x2="30093" y2="78970"/>
                        <a14:foregroundMark x1="32870" y1="81116" x2="32870" y2="81116"/>
                        <a14:foregroundMark x1="34722" y1="82403" x2="34722" y2="82403"/>
                        <a14:foregroundMark x1="36574" y1="83691" x2="36574" y2="83691"/>
                        <a14:foregroundMark x1="39815" y1="84549" x2="39815" y2="84549"/>
                        <a14:foregroundMark x1="41667" y1="85837" x2="41667" y2="85837"/>
                        <a14:foregroundMark x1="43519" y1="85837" x2="43519" y2="85837"/>
                        <a14:foregroundMark x1="47222" y1="86266" x2="47222" y2="86266"/>
                        <a14:foregroundMark x1="52315" y1="86695" x2="52315" y2="86695"/>
                        <a14:foregroundMark x1="55093" y1="86695" x2="55093" y2="86695"/>
                        <a14:foregroundMark x1="57407" y1="85408" x2="57407" y2="85408"/>
                        <a14:foregroundMark x1="58333" y1="84979" x2="58333" y2="84979"/>
                        <a14:foregroundMark x1="49537" y1="86266" x2="49537" y2="86266"/>
                        <a14:foregroundMark x1="48148" y1="86266" x2="48148" y2="86266"/>
                        <a14:foregroundMark x1="60648" y1="84549" x2="60648" y2="84549"/>
                        <a14:foregroundMark x1="56019" y1="85837" x2="56019" y2="85837"/>
                        <a14:foregroundMark x1="54167" y1="85837" x2="54167" y2="85837"/>
                        <a14:foregroundMark x1="50926" y1="86266" x2="50926" y2="86266"/>
                        <a14:foregroundMark x1="50000" y1="86266" x2="50000" y2="86266"/>
                        <a14:foregroundMark x1="38426" y1="84120" x2="38426" y2="84120"/>
                        <a14:foregroundMark x1="41204" y1="84979" x2="41204" y2="84979"/>
                        <a14:foregroundMark x1="44444" y1="85408" x2="44444" y2="85408"/>
                        <a14:foregroundMark x1="45370" y1="85837" x2="45370" y2="85837"/>
                        <a14:foregroundMark x1="25926" y1="68240" x2="25926" y2="68240"/>
                        <a14:foregroundMark x1="25926" y1="66524" x2="25926" y2="66524"/>
                        <a14:foregroundMark x1="74537" y1="69957" x2="74537" y2="69957"/>
                        <a14:foregroundMark x1="75000" y1="68670" x2="75000" y2="68670"/>
                        <a14:foregroundMark x1="69907" y1="77682" x2="69907" y2="77682"/>
                        <a14:foregroundMark x1="61574" y1="83691" x2="61574" y2="83691"/>
                        <a14:foregroundMark x1="62963" y1="82833" x2="62963" y2="82833"/>
                        <a14:foregroundMark x1="59259" y1="84549" x2="59259" y2="84549"/>
                        <a14:foregroundMark x1="53241" y1="85837" x2="53241" y2="85837"/>
                        <a14:foregroundMark x1="71296" y1="68240" x2="71296" y2="68240"/>
                        <a14:foregroundMark x1="29630" y1="67811" x2="29630" y2="67811"/>
                        <a14:foregroundMark x1="26389" y1="66094" x2="26389" y2="66094"/>
                        <a14:foregroundMark x1="27778" y1="65236" x2="27778" y2="65236"/>
                        <a14:foregroundMark x1="26389" y1="65236" x2="26389" y2="65236"/>
                        <a14:backgroundMark x1="38426" y1="73391" x2="38426" y2="73391"/>
                        <a14:backgroundMark x1="39815" y1="62661" x2="39815" y2="62661"/>
                        <a14:backgroundMark x1="44444" y1="84120" x2="44444" y2="84120"/>
                        <a14:backgroundMark x1="50463" y1="76395" x2="50463" y2="76395"/>
                        <a14:backgroundMark x1="56481" y1="83691" x2="56481" y2="83691"/>
                        <a14:backgroundMark x1="59722" y1="81545" x2="59722" y2="81545"/>
                        <a14:backgroundMark x1="72685" y1="68240" x2="72685" y2="68240"/>
                        <a14:backgroundMark x1="26852" y1="67382" x2="26852" y2="67382"/>
                        <a14:backgroundMark x1="26852" y1="66094" x2="26852" y2="66094"/>
                        <a14:backgroundMark x1="74074" y1="67811" x2="74074" y2="678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96" y="84353"/>
            <a:ext cx="1296144" cy="139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345" y="1348102"/>
            <a:ext cx="1606217" cy="15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582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4971E-6 L -4.44444E-6 0.487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37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21965E-6 L 4.16667E-6 -0.2358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79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89017E-7 L 2.77778E-7 -0.2358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79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52120" y="4725144"/>
            <a:ext cx="1656184" cy="15121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1412776"/>
            <a:ext cx="1656184" cy="15121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3068960"/>
            <a:ext cx="1656184" cy="15121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33265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Определи полезные привычки</a:t>
            </a:r>
            <a:endParaRPr lang="ru-RU" sz="28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3068960"/>
            <a:ext cx="1584176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64942"/>
            <a:ext cx="1584176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1656184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s://encrypted-tbn0.gstatic.com/images?q=tbn:ANd9GcQTeLgn8VmK6CwPcrJMhKgI0KD2S7nXwO1OLPVTlFUzDTF_LSArOAU9eZ21YrSFF8KomnU&amp;usqp=CAU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867" b="89700" l="9722" r="89815">
                        <a14:foregroundMark x1="25926" y1="69099" x2="25926" y2="69099"/>
                        <a14:foregroundMark x1="26852" y1="65236" x2="26852" y2="65236"/>
                        <a14:foregroundMark x1="74074" y1="65236" x2="74074" y2="65236"/>
                        <a14:foregroundMark x1="75000" y1="67382" x2="75000" y2="67382"/>
                        <a14:foregroundMark x1="73148" y1="73391" x2="73148" y2="73391"/>
                        <a14:foregroundMark x1="73611" y1="72103" x2="73611" y2="72103"/>
                        <a14:foregroundMark x1="71759" y1="75536" x2="71759" y2="75536"/>
                        <a14:foregroundMark x1="69444" y1="76824" x2="69444" y2="76824"/>
                        <a14:foregroundMark x1="70833" y1="76824" x2="70833" y2="76824"/>
                        <a14:foregroundMark x1="68981" y1="78541" x2="68981" y2="78541"/>
                        <a14:foregroundMark x1="67593" y1="80258" x2="67593" y2="80258"/>
                        <a14:foregroundMark x1="65741" y1="81116" x2="65741" y2="81116"/>
                        <a14:foregroundMark x1="63889" y1="82403" x2="63889" y2="82403"/>
                        <a14:foregroundMark x1="62500" y1="83691" x2="62500" y2="83691"/>
                        <a14:foregroundMark x1="26389" y1="72103" x2="26389" y2="72103"/>
                        <a14:foregroundMark x1="26852" y1="73820" x2="26852" y2="73820"/>
                        <a14:foregroundMark x1="27778" y1="75966" x2="27778" y2="75966"/>
                        <a14:foregroundMark x1="29167" y1="77253" x2="29167" y2="77253"/>
                        <a14:foregroundMark x1="27315" y1="75107" x2="27315" y2="75107"/>
                        <a14:foregroundMark x1="30093" y1="78970" x2="30093" y2="78970"/>
                        <a14:foregroundMark x1="32870" y1="81116" x2="32870" y2="81116"/>
                        <a14:foregroundMark x1="34722" y1="82403" x2="34722" y2="82403"/>
                        <a14:foregroundMark x1="36574" y1="83691" x2="36574" y2="83691"/>
                        <a14:foregroundMark x1="39815" y1="84549" x2="39815" y2="84549"/>
                        <a14:foregroundMark x1="41667" y1="85837" x2="41667" y2="85837"/>
                        <a14:foregroundMark x1="43519" y1="85837" x2="43519" y2="85837"/>
                        <a14:foregroundMark x1="47222" y1="86266" x2="47222" y2="86266"/>
                        <a14:foregroundMark x1="52315" y1="86695" x2="52315" y2="86695"/>
                        <a14:foregroundMark x1="55093" y1="86695" x2="55093" y2="86695"/>
                        <a14:foregroundMark x1="57407" y1="85408" x2="57407" y2="85408"/>
                        <a14:foregroundMark x1="58333" y1="84979" x2="58333" y2="84979"/>
                        <a14:foregroundMark x1="49537" y1="86266" x2="49537" y2="86266"/>
                        <a14:foregroundMark x1="48148" y1="86266" x2="48148" y2="86266"/>
                        <a14:foregroundMark x1="60648" y1="84549" x2="60648" y2="84549"/>
                        <a14:foregroundMark x1="56019" y1="85837" x2="56019" y2="85837"/>
                        <a14:foregroundMark x1="54167" y1="85837" x2="54167" y2="85837"/>
                        <a14:foregroundMark x1="50926" y1="86266" x2="50926" y2="86266"/>
                        <a14:foregroundMark x1="50000" y1="86266" x2="50000" y2="86266"/>
                        <a14:foregroundMark x1="38426" y1="84120" x2="38426" y2="84120"/>
                        <a14:foregroundMark x1="41204" y1="84979" x2="41204" y2="84979"/>
                        <a14:foregroundMark x1="44444" y1="85408" x2="44444" y2="85408"/>
                        <a14:foregroundMark x1="45370" y1="85837" x2="45370" y2="85837"/>
                        <a14:foregroundMark x1="25926" y1="68240" x2="25926" y2="68240"/>
                        <a14:foregroundMark x1="25926" y1="66524" x2="25926" y2="66524"/>
                        <a14:foregroundMark x1="74537" y1="69957" x2="74537" y2="69957"/>
                        <a14:foregroundMark x1="75000" y1="68670" x2="75000" y2="68670"/>
                        <a14:foregroundMark x1="69907" y1="77682" x2="69907" y2="77682"/>
                        <a14:foregroundMark x1="61574" y1="83691" x2="61574" y2="83691"/>
                        <a14:foregroundMark x1="62963" y1="82833" x2="62963" y2="82833"/>
                        <a14:foregroundMark x1="59259" y1="84549" x2="59259" y2="84549"/>
                        <a14:foregroundMark x1="53241" y1="85837" x2="53241" y2="85837"/>
                        <a14:foregroundMark x1="71296" y1="68240" x2="71296" y2="68240"/>
                        <a14:foregroundMark x1="29630" y1="67811" x2="29630" y2="67811"/>
                        <a14:foregroundMark x1="26389" y1="66094" x2="26389" y2="66094"/>
                        <a14:foregroundMark x1="27778" y1="65236" x2="27778" y2="65236"/>
                        <a14:foregroundMark x1="26389" y1="65236" x2="26389" y2="65236"/>
                        <a14:backgroundMark x1="38426" y1="73391" x2="38426" y2="73391"/>
                        <a14:backgroundMark x1="39815" y1="62661" x2="39815" y2="62661"/>
                        <a14:backgroundMark x1="44444" y1="84120" x2="44444" y2="84120"/>
                        <a14:backgroundMark x1="50463" y1="76395" x2="50463" y2="76395"/>
                        <a14:backgroundMark x1="56481" y1="83691" x2="56481" y2="83691"/>
                        <a14:backgroundMark x1="59722" y1="81545" x2="59722" y2="81545"/>
                        <a14:backgroundMark x1="72685" y1="68240" x2="72685" y2="68240"/>
                        <a14:backgroundMark x1="26852" y1="67382" x2="26852" y2="67382"/>
                        <a14:backgroundMark x1="26852" y1="66094" x2="26852" y2="66094"/>
                        <a14:backgroundMark x1="74074" y1="67811" x2="74074" y2="678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96" y="84353"/>
            <a:ext cx="1296144" cy="139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4971E-6 L -4.44444E-6 0.487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37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89017E-7 L 2.77778E-7 -0.2358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79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21965E-6 L 4.16667E-6 -0.235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79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0.gstatic.com/images?q=tbn:ANd9GcQTeLgn8VmK6CwPcrJMhKgI0KD2S7nXwO1OLPVTlFUzDTF_LSArOAU9eZ21YrSFF8KomnU&amp;usqp=CAU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7" b="89700" l="9722" r="89815">
                        <a14:foregroundMark x1="25926" y1="69099" x2="25926" y2="69099"/>
                        <a14:foregroundMark x1="26852" y1="65236" x2="26852" y2="65236"/>
                        <a14:foregroundMark x1="74074" y1="65236" x2="74074" y2="65236"/>
                        <a14:foregroundMark x1="75000" y1="67382" x2="75000" y2="67382"/>
                        <a14:foregroundMark x1="73148" y1="73391" x2="73148" y2="73391"/>
                        <a14:foregroundMark x1="73611" y1="72103" x2="73611" y2="72103"/>
                        <a14:foregroundMark x1="71759" y1="75536" x2="71759" y2="75536"/>
                        <a14:foregroundMark x1="69444" y1="76824" x2="69444" y2="76824"/>
                        <a14:foregroundMark x1="70833" y1="76824" x2="70833" y2="76824"/>
                        <a14:foregroundMark x1="68981" y1="78541" x2="68981" y2="78541"/>
                        <a14:foregroundMark x1="67593" y1="80258" x2="67593" y2="80258"/>
                        <a14:foregroundMark x1="65741" y1="81116" x2="65741" y2="81116"/>
                        <a14:foregroundMark x1="63889" y1="82403" x2="63889" y2="82403"/>
                        <a14:foregroundMark x1="62500" y1="83691" x2="62500" y2="83691"/>
                        <a14:foregroundMark x1="26389" y1="72103" x2="26389" y2="72103"/>
                        <a14:foregroundMark x1="26852" y1="73820" x2="26852" y2="73820"/>
                        <a14:foregroundMark x1="27778" y1="75966" x2="27778" y2="75966"/>
                        <a14:foregroundMark x1="29167" y1="77253" x2="29167" y2="77253"/>
                        <a14:foregroundMark x1="27315" y1="75107" x2="27315" y2="75107"/>
                        <a14:foregroundMark x1="30093" y1="78970" x2="30093" y2="78970"/>
                        <a14:foregroundMark x1="32870" y1="81116" x2="32870" y2="81116"/>
                        <a14:foregroundMark x1="34722" y1="82403" x2="34722" y2="82403"/>
                        <a14:foregroundMark x1="36574" y1="83691" x2="36574" y2="83691"/>
                        <a14:foregroundMark x1="39815" y1="84549" x2="39815" y2="84549"/>
                        <a14:foregroundMark x1="41667" y1="85837" x2="41667" y2="85837"/>
                        <a14:foregroundMark x1="43519" y1="85837" x2="43519" y2="85837"/>
                        <a14:foregroundMark x1="47222" y1="86266" x2="47222" y2="86266"/>
                        <a14:foregroundMark x1="52315" y1="86695" x2="52315" y2="86695"/>
                        <a14:foregroundMark x1="55093" y1="86695" x2="55093" y2="86695"/>
                        <a14:foregroundMark x1="57407" y1="85408" x2="57407" y2="85408"/>
                        <a14:foregroundMark x1="58333" y1="84979" x2="58333" y2="84979"/>
                        <a14:foregroundMark x1="49537" y1="86266" x2="49537" y2="86266"/>
                        <a14:foregroundMark x1="48148" y1="86266" x2="48148" y2="86266"/>
                        <a14:foregroundMark x1="60648" y1="84549" x2="60648" y2="84549"/>
                        <a14:foregroundMark x1="56019" y1="85837" x2="56019" y2="85837"/>
                        <a14:foregroundMark x1="54167" y1="85837" x2="54167" y2="85837"/>
                        <a14:foregroundMark x1="50926" y1="86266" x2="50926" y2="86266"/>
                        <a14:foregroundMark x1="50000" y1="86266" x2="50000" y2="86266"/>
                        <a14:foregroundMark x1="38426" y1="84120" x2="38426" y2="84120"/>
                        <a14:foregroundMark x1="41204" y1="84979" x2="41204" y2="84979"/>
                        <a14:foregroundMark x1="44444" y1="85408" x2="44444" y2="85408"/>
                        <a14:foregroundMark x1="45370" y1="85837" x2="45370" y2="85837"/>
                        <a14:foregroundMark x1="25926" y1="68240" x2="25926" y2="68240"/>
                        <a14:foregroundMark x1="25926" y1="66524" x2="25926" y2="66524"/>
                        <a14:foregroundMark x1="74537" y1="69957" x2="74537" y2="69957"/>
                        <a14:foregroundMark x1="75000" y1="68670" x2="75000" y2="68670"/>
                        <a14:foregroundMark x1="69907" y1="77682" x2="69907" y2="77682"/>
                        <a14:foregroundMark x1="61574" y1="83691" x2="61574" y2="83691"/>
                        <a14:foregroundMark x1="62963" y1="82833" x2="62963" y2="82833"/>
                        <a14:foregroundMark x1="59259" y1="84549" x2="59259" y2="84549"/>
                        <a14:foregroundMark x1="53241" y1="85837" x2="53241" y2="85837"/>
                        <a14:foregroundMark x1="71296" y1="68240" x2="71296" y2="68240"/>
                        <a14:foregroundMark x1="29630" y1="67811" x2="29630" y2="67811"/>
                        <a14:foregroundMark x1="26389" y1="66094" x2="26389" y2="66094"/>
                        <a14:foregroundMark x1="27778" y1="65236" x2="27778" y2="65236"/>
                        <a14:foregroundMark x1="26389" y1="65236" x2="26389" y2="65236"/>
                        <a14:backgroundMark x1="38426" y1="73391" x2="38426" y2="73391"/>
                        <a14:backgroundMark x1="39815" y1="62661" x2="39815" y2="62661"/>
                        <a14:backgroundMark x1="44444" y1="84120" x2="44444" y2="84120"/>
                        <a14:backgroundMark x1="50463" y1="76395" x2="50463" y2="76395"/>
                        <a14:backgroundMark x1="56481" y1="83691" x2="56481" y2="83691"/>
                        <a14:backgroundMark x1="59722" y1="81545" x2="59722" y2="81545"/>
                        <a14:backgroundMark x1="72685" y1="68240" x2="72685" y2="68240"/>
                        <a14:backgroundMark x1="26852" y1="67382" x2="26852" y2="67382"/>
                        <a14:backgroundMark x1="26852" y1="66094" x2="26852" y2="66094"/>
                        <a14:backgroundMark x1="74074" y1="67811" x2="74074" y2="678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96" y="84353"/>
            <a:ext cx="1296144" cy="139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33265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Доскажи словечко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95636" y="1772816"/>
            <a:ext cx="65527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У меня есть кукла Мила</a:t>
            </a:r>
          </a:p>
          <a:p>
            <a:r>
              <a:rPr lang="ru-RU" sz="4400" dirty="0" smtClean="0"/>
              <a:t>Я весь день её учила</a:t>
            </a:r>
          </a:p>
          <a:p>
            <a:r>
              <a:rPr lang="ru-RU" sz="4400" dirty="0" smtClean="0"/>
              <a:t>Чистить           </a:t>
            </a:r>
            <a:r>
              <a:rPr lang="ru-RU" sz="4400" dirty="0" smtClean="0"/>
              <a:t> , умываться</a:t>
            </a:r>
            <a:endParaRPr lang="ru-RU" sz="4400" dirty="0" smtClean="0"/>
          </a:p>
          <a:p>
            <a:r>
              <a:rPr lang="ru-RU" sz="4400" dirty="0" smtClean="0"/>
              <a:t>И водою  </a:t>
            </a:r>
            <a:r>
              <a:rPr lang="ru-RU" sz="4400" dirty="0" smtClean="0"/>
              <a:t>                     .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5157192"/>
            <a:ext cx="3168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закаляться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5157192"/>
            <a:ext cx="237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зубы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3848" y="3068960"/>
            <a:ext cx="9742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…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3561743" y="3739679"/>
            <a:ext cx="11881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…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1250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36994E-6 L -0.16754 -0.297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85" y="-148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1214E-7 L 0.25903 -0.19908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0.gstatic.com/images?q=tbn:ANd9GcQTeLgn8VmK6CwPcrJMhKgI0KD2S7nXwO1OLPVTlFUzDTF_LSArOAU9eZ21YrSFF8KomnU&amp;usqp=CAU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7" b="89700" l="9722" r="89815">
                        <a14:foregroundMark x1="25926" y1="69099" x2="25926" y2="69099"/>
                        <a14:foregroundMark x1="26852" y1="65236" x2="26852" y2="65236"/>
                        <a14:foregroundMark x1="74074" y1="65236" x2="74074" y2="65236"/>
                        <a14:foregroundMark x1="75000" y1="67382" x2="75000" y2="67382"/>
                        <a14:foregroundMark x1="73148" y1="73391" x2="73148" y2="73391"/>
                        <a14:foregroundMark x1="73611" y1="72103" x2="73611" y2="72103"/>
                        <a14:foregroundMark x1="71759" y1="75536" x2="71759" y2="75536"/>
                        <a14:foregroundMark x1="69444" y1="76824" x2="69444" y2="76824"/>
                        <a14:foregroundMark x1="70833" y1="76824" x2="70833" y2="76824"/>
                        <a14:foregroundMark x1="68981" y1="78541" x2="68981" y2="78541"/>
                        <a14:foregroundMark x1="67593" y1="80258" x2="67593" y2="80258"/>
                        <a14:foregroundMark x1="65741" y1="81116" x2="65741" y2="81116"/>
                        <a14:foregroundMark x1="63889" y1="82403" x2="63889" y2="82403"/>
                        <a14:foregroundMark x1="62500" y1="83691" x2="62500" y2="83691"/>
                        <a14:foregroundMark x1="26389" y1="72103" x2="26389" y2="72103"/>
                        <a14:foregroundMark x1="26852" y1="73820" x2="26852" y2="73820"/>
                        <a14:foregroundMark x1="27778" y1="75966" x2="27778" y2="75966"/>
                        <a14:foregroundMark x1="29167" y1="77253" x2="29167" y2="77253"/>
                        <a14:foregroundMark x1="27315" y1="75107" x2="27315" y2="75107"/>
                        <a14:foregroundMark x1="30093" y1="78970" x2="30093" y2="78970"/>
                        <a14:foregroundMark x1="32870" y1="81116" x2="32870" y2="81116"/>
                        <a14:foregroundMark x1="34722" y1="82403" x2="34722" y2="82403"/>
                        <a14:foregroundMark x1="36574" y1="83691" x2="36574" y2="83691"/>
                        <a14:foregroundMark x1="39815" y1="84549" x2="39815" y2="84549"/>
                        <a14:foregroundMark x1="41667" y1="85837" x2="41667" y2="85837"/>
                        <a14:foregroundMark x1="43519" y1="85837" x2="43519" y2="85837"/>
                        <a14:foregroundMark x1="47222" y1="86266" x2="47222" y2="86266"/>
                        <a14:foregroundMark x1="52315" y1="86695" x2="52315" y2="86695"/>
                        <a14:foregroundMark x1="55093" y1="86695" x2="55093" y2="86695"/>
                        <a14:foregroundMark x1="57407" y1="85408" x2="57407" y2="85408"/>
                        <a14:foregroundMark x1="58333" y1="84979" x2="58333" y2="84979"/>
                        <a14:foregroundMark x1="49537" y1="86266" x2="49537" y2="86266"/>
                        <a14:foregroundMark x1="48148" y1="86266" x2="48148" y2="86266"/>
                        <a14:foregroundMark x1="60648" y1="84549" x2="60648" y2="84549"/>
                        <a14:foregroundMark x1="56019" y1="85837" x2="56019" y2="85837"/>
                        <a14:foregroundMark x1="54167" y1="85837" x2="54167" y2="85837"/>
                        <a14:foregroundMark x1="50926" y1="86266" x2="50926" y2="86266"/>
                        <a14:foregroundMark x1="50000" y1="86266" x2="50000" y2="86266"/>
                        <a14:foregroundMark x1="38426" y1="84120" x2="38426" y2="84120"/>
                        <a14:foregroundMark x1="41204" y1="84979" x2="41204" y2="84979"/>
                        <a14:foregroundMark x1="44444" y1="85408" x2="44444" y2="85408"/>
                        <a14:foregroundMark x1="45370" y1="85837" x2="45370" y2="85837"/>
                        <a14:foregroundMark x1="25926" y1="68240" x2="25926" y2="68240"/>
                        <a14:foregroundMark x1="25926" y1="66524" x2="25926" y2="66524"/>
                        <a14:foregroundMark x1="74537" y1="69957" x2="74537" y2="69957"/>
                        <a14:foregroundMark x1="75000" y1="68670" x2="75000" y2="68670"/>
                        <a14:foregroundMark x1="69907" y1="77682" x2="69907" y2="77682"/>
                        <a14:foregroundMark x1="61574" y1="83691" x2="61574" y2="83691"/>
                        <a14:foregroundMark x1="62963" y1="82833" x2="62963" y2="82833"/>
                        <a14:foregroundMark x1="59259" y1="84549" x2="59259" y2="84549"/>
                        <a14:foregroundMark x1="53241" y1="85837" x2="53241" y2="85837"/>
                        <a14:foregroundMark x1="71296" y1="68240" x2="71296" y2="68240"/>
                        <a14:foregroundMark x1="29630" y1="67811" x2="29630" y2="67811"/>
                        <a14:foregroundMark x1="26389" y1="66094" x2="26389" y2="66094"/>
                        <a14:foregroundMark x1="27778" y1="65236" x2="27778" y2="65236"/>
                        <a14:foregroundMark x1="26389" y1="65236" x2="26389" y2="65236"/>
                        <a14:backgroundMark x1="38426" y1="73391" x2="38426" y2="73391"/>
                        <a14:backgroundMark x1="39815" y1="62661" x2="39815" y2="62661"/>
                        <a14:backgroundMark x1="44444" y1="84120" x2="44444" y2="84120"/>
                        <a14:backgroundMark x1="50463" y1="76395" x2="50463" y2="76395"/>
                        <a14:backgroundMark x1="56481" y1="83691" x2="56481" y2="83691"/>
                        <a14:backgroundMark x1="59722" y1="81545" x2="59722" y2="81545"/>
                        <a14:backgroundMark x1="72685" y1="68240" x2="72685" y2="68240"/>
                        <a14:backgroundMark x1="26852" y1="67382" x2="26852" y2="67382"/>
                        <a14:backgroundMark x1="26852" y1="66094" x2="26852" y2="66094"/>
                        <a14:backgroundMark x1="74074" y1="67811" x2="74074" y2="678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96" y="84353"/>
            <a:ext cx="1296144" cy="139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33265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Доскажи словечко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95636" y="1772816"/>
            <a:ext cx="70927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Моя Мила так устала</a:t>
            </a:r>
          </a:p>
          <a:p>
            <a:r>
              <a:rPr lang="ru-RU" sz="4400" dirty="0" smtClean="0"/>
              <a:t>Чуть со стула не </a:t>
            </a:r>
            <a:r>
              <a:rPr lang="ru-RU" sz="4400" dirty="0" smtClean="0"/>
              <a:t>упала,</a:t>
            </a:r>
            <a:endParaRPr lang="ru-RU" sz="4400" dirty="0" smtClean="0"/>
          </a:p>
          <a:p>
            <a:r>
              <a:rPr lang="ru-RU" sz="4400" dirty="0" smtClean="0"/>
              <a:t>Но зато теперь у Милы</a:t>
            </a:r>
          </a:p>
          <a:p>
            <a:r>
              <a:rPr lang="ru-RU" sz="4400" dirty="0" smtClean="0"/>
              <a:t>Есть зубная              </a:t>
            </a:r>
            <a:r>
              <a:rPr lang="ru-RU" sz="4400" dirty="0" smtClean="0"/>
              <a:t>с                .                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5157192"/>
            <a:ext cx="2232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щетка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5157192"/>
            <a:ext cx="237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мылом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89129" y="3838401"/>
            <a:ext cx="9742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…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3887924" y="3739679"/>
            <a:ext cx="11881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…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8952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36994E-6 L 0.27951 -0.197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989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36994E-6 L 0.16927 -0.2004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55" y="-1003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0.gstatic.com/images?q=tbn:ANd9GcQTeLgn8VmK6CwPcrJMhKgI0KD2S7nXwO1OLPVTlFUzDTF_LSArOAU9eZ21YrSFF8KomnU&amp;usqp=CAU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7" b="89700" l="9722" r="89815">
                        <a14:foregroundMark x1="25926" y1="69099" x2="25926" y2="69099"/>
                        <a14:foregroundMark x1="26852" y1="65236" x2="26852" y2="65236"/>
                        <a14:foregroundMark x1="74074" y1="65236" x2="74074" y2="65236"/>
                        <a14:foregroundMark x1="75000" y1="67382" x2="75000" y2="67382"/>
                        <a14:foregroundMark x1="73148" y1="73391" x2="73148" y2="73391"/>
                        <a14:foregroundMark x1="73611" y1="72103" x2="73611" y2="72103"/>
                        <a14:foregroundMark x1="71759" y1="75536" x2="71759" y2="75536"/>
                        <a14:foregroundMark x1="69444" y1="76824" x2="69444" y2="76824"/>
                        <a14:foregroundMark x1="70833" y1="76824" x2="70833" y2="76824"/>
                        <a14:foregroundMark x1="68981" y1="78541" x2="68981" y2="78541"/>
                        <a14:foregroundMark x1="67593" y1="80258" x2="67593" y2="80258"/>
                        <a14:foregroundMark x1="65741" y1="81116" x2="65741" y2="81116"/>
                        <a14:foregroundMark x1="63889" y1="82403" x2="63889" y2="82403"/>
                        <a14:foregroundMark x1="62500" y1="83691" x2="62500" y2="83691"/>
                        <a14:foregroundMark x1="26389" y1="72103" x2="26389" y2="72103"/>
                        <a14:foregroundMark x1="26852" y1="73820" x2="26852" y2="73820"/>
                        <a14:foregroundMark x1="27778" y1="75966" x2="27778" y2="75966"/>
                        <a14:foregroundMark x1="29167" y1="77253" x2="29167" y2="77253"/>
                        <a14:foregroundMark x1="27315" y1="75107" x2="27315" y2="75107"/>
                        <a14:foregroundMark x1="30093" y1="78970" x2="30093" y2="78970"/>
                        <a14:foregroundMark x1="32870" y1="81116" x2="32870" y2="81116"/>
                        <a14:foregroundMark x1="34722" y1="82403" x2="34722" y2="82403"/>
                        <a14:foregroundMark x1="36574" y1="83691" x2="36574" y2="83691"/>
                        <a14:foregroundMark x1="39815" y1="84549" x2="39815" y2="84549"/>
                        <a14:foregroundMark x1="41667" y1="85837" x2="41667" y2="85837"/>
                        <a14:foregroundMark x1="43519" y1="85837" x2="43519" y2="85837"/>
                        <a14:foregroundMark x1="47222" y1="86266" x2="47222" y2="86266"/>
                        <a14:foregroundMark x1="52315" y1="86695" x2="52315" y2="86695"/>
                        <a14:foregroundMark x1="55093" y1="86695" x2="55093" y2="86695"/>
                        <a14:foregroundMark x1="57407" y1="85408" x2="57407" y2="85408"/>
                        <a14:foregroundMark x1="58333" y1="84979" x2="58333" y2="84979"/>
                        <a14:foregroundMark x1="49537" y1="86266" x2="49537" y2="86266"/>
                        <a14:foregroundMark x1="48148" y1="86266" x2="48148" y2="86266"/>
                        <a14:foregroundMark x1="60648" y1="84549" x2="60648" y2="84549"/>
                        <a14:foregroundMark x1="56019" y1="85837" x2="56019" y2="85837"/>
                        <a14:foregroundMark x1="54167" y1="85837" x2="54167" y2="85837"/>
                        <a14:foregroundMark x1="50926" y1="86266" x2="50926" y2="86266"/>
                        <a14:foregroundMark x1="50000" y1="86266" x2="50000" y2="86266"/>
                        <a14:foregroundMark x1="38426" y1="84120" x2="38426" y2="84120"/>
                        <a14:foregroundMark x1="41204" y1="84979" x2="41204" y2="84979"/>
                        <a14:foregroundMark x1="44444" y1="85408" x2="44444" y2="85408"/>
                        <a14:foregroundMark x1="45370" y1="85837" x2="45370" y2="85837"/>
                        <a14:foregroundMark x1="25926" y1="68240" x2="25926" y2="68240"/>
                        <a14:foregroundMark x1="25926" y1="66524" x2="25926" y2="66524"/>
                        <a14:foregroundMark x1="74537" y1="69957" x2="74537" y2="69957"/>
                        <a14:foregroundMark x1="75000" y1="68670" x2="75000" y2="68670"/>
                        <a14:foregroundMark x1="69907" y1="77682" x2="69907" y2="77682"/>
                        <a14:foregroundMark x1="61574" y1="83691" x2="61574" y2="83691"/>
                        <a14:foregroundMark x1="62963" y1="82833" x2="62963" y2="82833"/>
                        <a14:foregroundMark x1="59259" y1="84549" x2="59259" y2="84549"/>
                        <a14:foregroundMark x1="53241" y1="85837" x2="53241" y2="85837"/>
                        <a14:foregroundMark x1="71296" y1="68240" x2="71296" y2="68240"/>
                        <a14:foregroundMark x1="29630" y1="67811" x2="29630" y2="67811"/>
                        <a14:foregroundMark x1="26389" y1="66094" x2="26389" y2="66094"/>
                        <a14:foregroundMark x1="27778" y1="65236" x2="27778" y2="65236"/>
                        <a14:foregroundMark x1="26389" y1="65236" x2="26389" y2="65236"/>
                        <a14:backgroundMark x1="38426" y1="73391" x2="38426" y2="73391"/>
                        <a14:backgroundMark x1="39815" y1="62661" x2="39815" y2="62661"/>
                        <a14:backgroundMark x1="44444" y1="84120" x2="44444" y2="84120"/>
                        <a14:backgroundMark x1="50463" y1="76395" x2="50463" y2="76395"/>
                        <a14:backgroundMark x1="56481" y1="83691" x2="56481" y2="83691"/>
                        <a14:backgroundMark x1="59722" y1="81545" x2="59722" y2="81545"/>
                        <a14:backgroundMark x1="72685" y1="68240" x2="72685" y2="68240"/>
                        <a14:backgroundMark x1="26852" y1="67382" x2="26852" y2="67382"/>
                        <a14:backgroundMark x1="26852" y1="66094" x2="26852" y2="66094"/>
                        <a14:backgroundMark x1="74074" y1="67811" x2="74074" y2="678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96" y="84353"/>
            <a:ext cx="1296144" cy="139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33265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Соотнеси картинку с текстом</a:t>
            </a:r>
            <a:endParaRPr lang="ru-RU" sz="28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https://encrypted-tbn0.gstatic.com/images?q=tbn:ANd9GcQQL84Co63F-Y5I9O5qkwAt_lqx7r6HskF6koz4A2b0oVKPjMImkDcYBa3TsQgux465B_0&amp;usqp=CA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703" y="2189981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468" y="2060848"/>
            <a:ext cx="2440694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437112"/>
            <a:ext cx="2475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спорт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27694" y="4437112"/>
            <a:ext cx="2581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закаливание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09162" y="4221088"/>
            <a:ext cx="29393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правильное </a:t>
            </a:r>
            <a:r>
              <a:rPr lang="ru-RU" sz="3200" b="1" dirty="0" smtClean="0"/>
              <a:t>питание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05531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87283E-6 L 0.29774 3.8728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7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5087E-6 L -0.59532 4.45087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74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52601E-6 L 0.30521 3.52601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72816"/>
            <a:ext cx="504056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476672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Финиш!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2840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Инструкция для учителя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kk-KZ" sz="2400" dirty="0" smtClean="0"/>
              <a:t>Данный ресурс разработан в раках раздела </a:t>
            </a:r>
            <a:r>
              <a:rPr lang="ru-RU" sz="2400" dirty="0" smtClean="0"/>
              <a:t>«Еда и</a:t>
            </a:r>
          </a:p>
          <a:p>
            <a:pPr>
              <a:buNone/>
            </a:pPr>
            <a:r>
              <a:rPr lang="ru-RU" sz="2400" dirty="0" smtClean="0"/>
              <a:t>напитки» по теме «Если хочешь быть здоров» и</a:t>
            </a:r>
          </a:p>
          <a:p>
            <a:pPr>
              <a:buNone/>
            </a:pPr>
            <a:r>
              <a:rPr lang="ru-RU" sz="2400" dirty="0" smtClean="0"/>
              <a:t>реализует цел</a:t>
            </a:r>
            <a:r>
              <a:rPr lang="kk-KZ" sz="2400" dirty="0"/>
              <a:t>ь</a:t>
            </a:r>
            <a:r>
              <a:rPr lang="ru-RU" sz="2400" dirty="0" smtClean="0"/>
              <a:t>:</a:t>
            </a:r>
          </a:p>
          <a:p>
            <a:pPr>
              <a:buNone/>
            </a:pPr>
            <a:r>
              <a:rPr lang="ru-RU" sz="2400" dirty="0" smtClean="0"/>
              <a:t>1.1.4.1 объяснять важность соблюдения личной</a:t>
            </a:r>
          </a:p>
          <a:p>
            <a:pPr>
              <a:buNone/>
            </a:pPr>
            <a:r>
              <a:rPr lang="ru-RU" sz="2400" dirty="0" smtClean="0"/>
              <a:t>гигиены.</a:t>
            </a:r>
          </a:p>
        </p:txBody>
      </p:sp>
      <p:pic>
        <p:nvPicPr>
          <p:cNvPr id="4" name="Picture 5" descr="C:\Users\User\Downloads\WhatsApp Image 2021-04-01 at 18.01.06.jpe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2708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432048" cy="4320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734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181</Words>
  <Application>Microsoft Office PowerPoint</Application>
  <PresentationFormat>Экран (4:3)</PresentationFormat>
  <Paragraphs>65</Paragraphs>
  <Slides>11</Slides>
  <Notes>2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Если хочешь быть здоров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Инструкция для учителя</vt:lpstr>
      <vt:lpstr>Юлия Мысик</vt:lpstr>
      <vt:lpstr>Использованные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хочешь быть здоров</dc:title>
  <dc:creator>admin</dc:creator>
  <cp:lastModifiedBy>admin</cp:lastModifiedBy>
  <cp:revision>19</cp:revision>
  <dcterms:created xsi:type="dcterms:W3CDTF">2021-04-25T15:23:11Z</dcterms:created>
  <dcterms:modified xsi:type="dcterms:W3CDTF">2021-05-06T18:54:44Z</dcterms:modified>
</cp:coreProperties>
</file>