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8" r:id="rId2"/>
    <p:sldId id="265" r:id="rId3"/>
    <p:sldId id="270" r:id="rId4"/>
    <p:sldId id="275" r:id="rId5"/>
    <p:sldId id="260" r:id="rId6"/>
    <p:sldId id="263" r:id="rId7"/>
    <p:sldId id="264" r:id="rId8"/>
    <p:sldId id="266" r:id="rId9"/>
    <p:sldId id="274" r:id="rId10"/>
    <p:sldId id="277" r:id="rId11"/>
    <p:sldId id="271" r:id="rId12"/>
    <p:sldId id="272" r:id="rId13"/>
    <p:sldId id="257" r:id="rId14"/>
    <p:sldId id="268" r:id="rId15"/>
    <p:sldId id="269" r:id="rId16"/>
    <p:sldId id="267" r:id="rId17"/>
    <p:sldId id="273" r:id="rId18"/>
    <p:sldId id="261" r:id="rId19"/>
    <p:sldId id="262" r:id="rId20"/>
    <p:sldId id="259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46" autoAdjust="0"/>
    <p:restoredTop sz="94660"/>
  </p:normalViewPr>
  <p:slideViewPr>
    <p:cSldViewPr snapToGrid="0">
      <p:cViewPr varScale="1">
        <p:scale>
          <a:sx n="83" d="100"/>
          <a:sy n="83" d="100"/>
        </p:scale>
        <p:origin x="7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85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1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43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13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6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15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85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86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0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67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CE1A-4479-4FB3-8764-008548CE1724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ED094-6ABA-4E40-8927-2CFA79A020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5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92341" y="2477478"/>
            <a:ext cx="604274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«Нейроигры </a:t>
            </a:r>
            <a:endParaRPr lang="ru-RU" sz="3600" b="1" dirty="0" smtClean="0">
              <a:ln w="9525">
                <a:solidFill>
                  <a:srgbClr val="420042"/>
                </a:solidFill>
                <a:prstDash val="solid"/>
              </a:ln>
              <a:solidFill>
                <a:srgbClr val="420042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3600" b="1" dirty="0" smtClean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</a:t>
            </a:r>
            <a:r>
              <a:rPr lang="ru-RU" sz="3600" b="1" dirty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работе с дошкольниками </a:t>
            </a:r>
          </a:p>
          <a:p>
            <a:pPr algn="ctr"/>
            <a:r>
              <a:rPr lang="ru-RU" sz="3600" b="1" dirty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средство активизации </a:t>
            </a:r>
            <a:endParaRPr lang="ru-RU" sz="3600" b="1" dirty="0" smtClean="0">
              <a:ln w="9525">
                <a:solidFill>
                  <a:srgbClr val="420042"/>
                </a:solidFill>
                <a:prstDash val="solid"/>
              </a:ln>
              <a:solidFill>
                <a:srgbClr val="420042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3600" b="1" dirty="0" smtClean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познавательных </a:t>
            </a:r>
            <a:r>
              <a:rPr lang="ru-RU" sz="3600" b="1" dirty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процессов».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92341" y="210814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Реализация плана по самообразованию</a:t>
            </a:r>
            <a:endParaRPr lang="ru-RU" sz="2400" b="1" dirty="0">
              <a:ln w="9525">
                <a:solidFill>
                  <a:srgbClr val="420042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356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70866"/>
            <a:ext cx="12006072" cy="6748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991" y="1361313"/>
            <a:ext cx="5422578" cy="40669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4655" y="572655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«Повтори за мной»</a:t>
            </a: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активизация работы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мозга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,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развитие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пространственных представлений, реакции;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синхронизация кинестетического восприятия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 двигательной активности;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снятие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психоэмоционального напряжения, развитие коммуникативных навыков, активизация ресурсов человека.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на полу выкладывается лабиринт. Ребенку завязывают глаза. Взрослый объясняет подсказки: прикосновение к левому плечу – шаг влево, к правому – вправо, прикосновение к макушке – шаг вперед. Задача ребенка – пройти лабиринт с завязанными глазами следуя подсказкам взрослого или другого ребенка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" y="109728"/>
            <a:ext cx="12006072" cy="67482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40095" y="700963"/>
            <a:ext cx="63733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«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Нейроладошки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концентрации и распределения  внимания, развитие произвольного внимания;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развитие 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координации, умения ориентироваться в собственном теле, в пространстве;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развитие внимания зрительно-пространственных и моторных навыков, контроля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руки; развитие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межполушарного взаимодействия, тренировка </a:t>
            </a:r>
            <a:r>
              <a:rPr lang="ru-RU" b="1" dirty="0" err="1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межмодального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переноса; развитие </a:t>
            </a:r>
            <a:r>
              <a:rPr lang="ru-RU" b="1" dirty="0" err="1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саморегуляции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и самоконтроля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Воспитаннику предлагается игровое поле, на котором изображены две ладошки – правая и левая (над каждым пальчиком нарисована геометрическая фигура или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цифра, цвета). Педагог называет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геометрическую фигуру (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цифру, цвет), задача ребенка - поднять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одновременно пальчики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одной или обеих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рук, над которыми изображена соответствующая фигура (цифра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).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65632" y="2825496"/>
            <a:ext cx="4474464" cy="33558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630" y="563010"/>
            <a:ext cx="4474465" cy="217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" y="0"/>
            <a:ext cx="12006072" cy="67482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14544" y="611202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«Дай пять»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</a:t>
            </a:r>
            <a:r>
              <a:rPr lang="ru-RU" b="1" dirty="0" err="1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игры:развитие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математических способностей, познавательных процессов; обучение скоростному счету до 5; развитие зрительного внимания, скорости реакции, мышления, ловкости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; развитие межполушарных связей.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endParaRPr lang="ru-RU" b="1" dirty="0" smtClean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Ребенку предлагаются по очереди карточки с определенным количеством точек. Задача ребенка положить на стол столько пальчиков, сколько точек изображено на карточке. Игра проводится для одной руки с постепенным усложнением до двух рук одновременно сначала с одинаковыми карточками, потом с разными для левой и правой руки.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184" y="611202"/>
            <a:ext cx="3797808" cy="16367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128" y="3912909"/>
            <a:ext cx="3084576" cy="2313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84" y="2334006"/>
            <a:ext cx="3215640" cy="241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2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2" y="612648"/>
            <a:ext cx="3660648" cy="27454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864" y="3479292"/>
            <a:ext cx="3706368" cy="2779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67884" y="612648"/>
            <a:ext cx="60960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«Догоняй»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развивать умение соотносить цифру с количеством предметов; развивать познавательную активность, память, внимание, речь, скорость счета, реакции, математические способности детей;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на пол выкладываются карточки (первый ряд с цифрами, второй с точками количеством от 0 до 9) педагог и ребенок встают напротив друг друга. 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Вариант 1: педагог встает перед карточкой с точками, ребенок должен встать напротив карточки с цифрой, обозначающей их количество.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Вариант 2: педагог встает перед цифрой, а ребенок должен найти и встать напротив карточки с соответствующим количеством точек.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336" y="601218"/>
            <a:ext cx="3678936" cy="27592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27320" y="601218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«Спрячь цифру»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слухового, зрительного восприятия, образного, навыков счета, скорости реакции, знания цифр;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Детям предлагаются карточки с изображением цифр от 1 до 5 и бумажные стаканчики. Педагог называет (показывает, отстукивает) число. Задача ребенка спрятать под стаканчиком нужную цифру. В зависимости от способа трансляции педагогом чисел происходит развитие разных типов 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воспрятия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0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0" y="109728"/>
            <a:ext cx="12006072" cy="6748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520" y="619506"/>
            <a:ext cx="3599688" cy="26997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68824" y="590764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«Поймай форму»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Различать и называть геометрические фигуры, сопоставлять их с предметами окружающей среды. Развивать зрительное внимание, логическое мышление, воображение.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ребенку предлагаются карточки с изображением различных предметов и указатели в форме геометрических фигур. Задача ребенка как можно быстрее найти и поместить в центр указателя все предметы нужной формы.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14" y="3829050"/>
            <a:ext cx="2394857" cy="22968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2894" y="3817325"/>
            <a:ext cx="2330850" cy="23086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06867" y="3663578"/>
            <a:ext cx="6096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«</a:t>
            </a:r>
            <a:r>
              <a:rPr lang="ru-RU" sz="2000" b="1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Цветокуб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»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Различать и называть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цвета,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сопоставлять их с предметами окружающей среды. Развивать зрительное внимание, логическое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мышление, скорость реакции.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педагог или ребенок-ведущий кидает куб со сторонами разного цвета. Задача детей найти предметы обихода, соответствующие выпавшему на кубике цвету  и принести их.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3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" y="109728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896" y="640080"/>
            <a:ext cx="4309872" cy="27669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896" y="3483864"/>
            <a:ext cx="4309872" cy="26635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1768" y="640080"/>
            <a:ext cx="67116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</a:t>
            </a:r>
            <a:r>
              <a:rPr lang="ru-RU" sz="2000" b="1" cap="none" spc="0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Цветодорожки</a:t>
            </a:r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закрепление умений различать и называть основные признаки предметов: цвет, форму, величину; развитие внимания, зрительного восприятия, образного мышления, воображения; 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выкладываются карточки с обозначением цветов. Ребенку предлагается любой предмет. Задача ребенка – определить цвет предмета и донести его до соответствующего обруча, наступая только на карточки с обозначением именно этого цвета.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1768" y="3333541"/>
            <a:ext cx="661111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«Геометрические дорожки»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закрепление умений различать и называть геометрические фигуры, сопоставлять их с предметами окружающей среды , основные признаки предметов: цвет, форму, величину; развитие внимания, зрительного восприятия, образного мышления; 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выкладываются карточки с изображением геометрических фигур. Ребенку предлагается любой предмет. Задача ребенка – определить форму предмета и донести его до соответствующего обруча, наступая только на карточки с обозначением изображением нужной фигуры.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90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" y="109728"/>
            <a:ext cx="12006072" cy="67482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34584" y="929563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«Пончик»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игры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: развитие переключения внимания, слухового восприятия, скорости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реакции, мышления, ловкости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; закрепление знаний цветов и геометрических фигур.</a:t>
            </a:r>
          </a:p>
          <a:p>
            <a:pPr algn="ctr"/>
            <a:endParaRPr lang="ru-RU" b="1" dirty="0" smtClean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Игра проводится одновременно для 1-3 детей.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Перед детьми лежат три разноцветные геометрические фигуры, в середине стола – «пончик». Педагог поочередно называет геометрические фигуры или цвета, задача ребенка – накрывать стаканчиком нужную фигуру. Когда педагог произносит слово «пончик» необходимо как можно быстрее накрыть стаканчиком пончик в середине стола.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608" y="658368"/>
            <a:ext cx="4191000" cy="25760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07" y="3234436"/>
            <a:ext cx="4197435" cy="314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" y="137160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9602" y="3519762"/>
            <a:ext cx="3537966" cy="29136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896" y="667512"/>
            <a:ext cx="3880104" cy="29100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71744" y="890862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</a:t>
            </a:r>
            <a:r>
              <a:rPr lang="ru-RU" sz="2000" b="1" cap="none" spc="0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Нейробраслеты</a:t>
            </a:r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Развивать слуховое и зрительное восприятие, память, внимание.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Закреплять знание основных цветов.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воспитатель надевает на руку цветные браслеты в определенном порядке, после чего прячет руку и дети по памяти должны восстановить последовательность.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На первом этапе названия цветов проговариваются в процессе, усложнив задачу вслух можно не проговаривать.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20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216" y="777240"/>
            <a:ext cx="3474720" cy="260604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744" y="3383280"/>
            <a:ext cx="3916680" cy="2937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4" y="109728"/>
            <a:ext cx="12006072" cy="67482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62600" y="573941"/>
            <a:ext cx="6096000" cy="6217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«Считай-хватай»</a:t>
            </a: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: развитие математических способностей, познавательных процессов; обучение скоростному счету до 5; развитие зрительного внимания, скорости реакции, мышления, ловкости;</a:t>
            </a:r>
          </a:p>
          <a:p>
            <a:pPr algn="ctr"/>
            <a:endParaRPr lang="ru-RU" b="1" dirty="0" smtClean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перед каждым ребенком раскладываются ручки с пальчиками от 1 до 5. На центр стола выкладываются карточки с изображением предметов в определенном количестве. Задача ребенка – определить количество и хлопнуть по карточке ручкой с определенным количеством пальчиков. Чья ручка оказалась первой – забирает карточку себе. Выигрывает игрок, набравший наибольшее количество карточек.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Карточки можно также использовать для: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-сортировки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о количеству;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-сортировки по темам;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-игры «Больше-меньше-равно»;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-решения примеров.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2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73152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17" y="3483864"/>
            <a:ext cx="5678237" cy="2850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8131" y="841248"/>
            <a:ext cx="3874008" cy="24688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24254" y="822960"/>
            <a:ext cx="539038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</a:t>
            </a:r>
            <a:r>
              <a:rPr lang="ru-RU" sz="2000" b="1" cap="none" spc="0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Нейрокубики</a:t>
            </a:r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развивать у детей тактильное (кинестетическое) восприятие; развивать навык определения фактуры материала по прикосновению, память, внимание, воображение, образное мышление, мелкую моторику, умение находить одинаковые предметы на основании тактильных ощущений.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ребенку для ощупывания предлагаются кубики из различных материалов и варианты этих материалов на карточках. Задача – наощупь определить из какого материала сделан кубик и соотнести его с правильной карточкой.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99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5133" y="1629029"/>
            <a:ext cx="4920488" cy="36903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84776" y="1109984"/>
            <a:ext cx="6096000" cy="37240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«Цифровой зонт»</a:t>
            </a: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: развитие внимания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,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математических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способностей, познавательных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процессов, скорости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реакции;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развитие умения соотносить количество с цифрой; закрепление быстрого счета до 10.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Дети встают вокруг педагога. Педагог под музыку поднимает и крутит зонт с привязанными карточками с цифрами от 0 до 9. Когда музыка останавливается, каждый ребенок ловит выпавшую ему карточку, а педагог озвучивает действие, которое нужно выполнить (топаем, хлопаем, прыгаем и 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т.п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). Каждый ребенок должен совершить действие то количество раз, которое соответствует цифре.  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34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" y="109728"/>
            <a:ext cx="12006072" cy="6748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24200" y="3068365"/>
            <a:ext cx="6477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rgbClr val="420042"/>
                  </a:solidFill>
                  <a:prstDash val="solid"/>
                </a:ln>
                <a:solidFill>
                  <a:srgbClr val="42004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4800" b="1" dirty="0">
              <a:ln w="9525">
                <a:solidFill>
                  <a:srgbClr val="420042"/>
                </a:solidFill>
                <a:prstDash val="solid"/>
              </a:ln>
              <a:solidFill>
                <a:srgbClr val="420042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480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096" y="545044"/>
            <a:ext cx="3755136" cy="28163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82620" y="545044"/>
            <a:ext cx="6096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</a:t>
            </a:r>
            <a:r>
              <a:rPr lang="ru-RU" sz="2000" b="1" cap="none" spc="0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Нейрошарики</a:t>
            </a:r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Развивать тактильное (кинестетическое) восприятие , воображение, мелкую моторику, зрительное внимание, логическое мышление.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ребенку предлагаются воздушные шарики с различным наполнением и изображения наполнителей. Задача – наощупь определить какой наполнитель находится внутри каждого шарика и положить этот шарик на изображение наполнителя.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10201" y="3873460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«Пары»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Развивать тактильное (кинестетическое) восприятие , мелкую моторику,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концентрацию внимания, мышление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ребенку предлагается найти одинаковые предметы наощупь, с завязанными глазами.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096" y="3496335"/>
            <a:ext cx="3755136" cy="281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" y="109728"/>
            <a:ext cx="12006072" cy="67482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63312" y="64922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«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Нейрозарядка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моторики кистей и пальцев рук, внимания, мышления, зрительного и слухового восприятия, умения управлять своим телом в соответствии с заданием; развитие межполушарного взаимодействия, произвольности и самоконтроля.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076" y="649224"/>
            <a:ext cx="2807208" cy="1865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964" y="2420026"/>
            <a:ext cx="3064764" cy="2127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943" y="4285402"/>
            <a:ext cx="3074473" cy="2127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411" y="4285402"/>
            <a:ext cx="2836900" cy="212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32" y="109728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95" y="1317990"/>
            <a:ext cx="4303777" cy="32278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888" y="4629374"/>
            <a:ext cx="6175248" cy="14244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64127" y="2206814"/>
            <a:ext cx="3227832" cy="14501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69024" y="667708"/>
            <a:ext cx="50810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«Кулак, ребро, ладонь»</a:t>
            </a: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мелкой моторики рук ребенка, мышление, внимание, улучшение координации движений;</a:t>
            </a: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развитие межполушарного взаимодействия (мозолистого тела), произвольности и самоконтроля.</a:t>
            </a: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Ребенку показывают три положения руки на плоскости, последовательно сменяющих друг друга. Ладонь на плоскости, ладонь сжатая в кулак, ладонь ребром на плоскости стола. Ребенок выполняет движения вместе с воспитателем, затем по памяти в течение 8-10 повторений моторной программы. Упражнение выполняется сначала правой рукой, потом — левой, затем — двумя руками вместе. При затруднениях в выполнении воспитатель предлагает ребенку помогать себе командами («кулак-ребро-ладонь», произносимыми вслух или про себя.</a:t>
            </a:r>
          </a:p>
        </p:txBody>
      </p:sp>
    </p:spTree>
    <p:extLst>
      <p:ext uri="{BB962C8B-B14F-4D97-AF65-F5344CB8AC3E}">
        <p14:creationId xmlns:p14="http://schemas.microsoft.com/office/powerpoint/2010/main" val="4511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248" y="601218"/>
            <a:ext cx="3505200" cy="2628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7296" y="3482262"/>
            <a:ext cx="5583936" cy="29185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" y="3433863"/>
            <a:ext cx="534009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«Цветные ладошки»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навыка концентрации внимания, мелкой моторики рук, зрительно-пространственной координации; повышение уровня устойчивости и переключения внимания; синхронизация работы глаз и рук и развитие межполушарного взаимодействия.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78552" y="56372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«Дорожки»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навыка концентрации внимания, мелкой моторики рук, зрительно-пространственной координации; повышение уровня устойчивости и переключения внимания; синхронизация работы глаз и рук и развитие межполушарного взаимодействия.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3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08" y="592074"/>
            <a:ext cx="3669792" cy="27523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592" y="3344418"/>
            <a:ext cx="4038600" cy="3028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67884" y="592074"/>
            <a:ext cx="6096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«Тактильные лабиринты»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развивать у детей тактильное восприятие; развивать внимание, воображение, образное мышление,  мелкую моторику. Развитие межполушарных связей.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с завязанными глазами наощупь «пройти» тактильный лабиринт. В облегченном варианте предлагается один лабиринт. Усложняя задачу ребенку предлагается два симметричных лабиринта для одновременного прохождения двумя руками.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2584" y="3412343"/>
            <a:ext cx="6096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</a:t>
            </a:r>
            <a:r>
              <a:rPr lang="ru-RU" sz="2000" b="1" cap="none" spc="0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Нейродорожки</a:t>
            </a:r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</a:t>
            </a:r>
            <a:r>
              <a:rPr lang="ru-RU" b="1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игры:Развитие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межполушарных связей, мелкой моторики рук, пространственной ориентации. Способствование развитию речи, ориентировке в пространстве; развитие навыка концентрации внимания, зрительно-пространственной координации; умения выполнять задание в соответствии с образцом; повышение уровня устойчивости и переключения внимания; синхронизация работы глаз и рук.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«пройти» по дорожкам пальчиками обеих рук.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8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" y="109728"/>
            <a:ext cx="12006072" cy="67482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032" y="576072"/>
            <a:ext cx="3681984" cy="27614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032" y="3566160"/>
            <a:ext cx="3681984" cy="27614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07408" y="551319"/>
            <a:ext cx="73334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</a:t>
            </a:r>
            <a:r>
              <a:rPr lang="ru-RU" sz="2000" b="1" cap="none" spc="0" dirty="0" err="1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Нейромоторика</a:t>
            </a:r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игры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: развитие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навыка концентрации внимания, мелкой моторики рук, зрительно-пространственной координации; повышение уровня устойчивости и переключения внимания; синхронизация работы глаз и рук и развитие межполушарного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взаимодействия.</a:t>
            </a:r>
          </a:p>
          <a:p>
            <a:pPr algn="ctr"/>
            <a:endParaRPr lang="ru-RU" b="1" dirty="0" smtClean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Детям предлагаются листы бумаги, поделенные на две равные части. С обеих сторон изображены одинаковые предметы, но их расположение не симметрично. Задача-показать на картинках слева и справа одинаковые предметы одновременно обеими руками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89704" y="3566160"/>
            <a:ext cx="717804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none" spc="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/>
              </a:rPr>
              <a:t>Игра «Повтори по образцу»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игры: развитие навыка концентрации внимания, мелкой моторики рук, зрительно-пространственной координации; умения выполнять задание в соответствии с образцом; повышение уровня устойчивости и переключения внимания; синхронизация работы глаз и рук и развитие межполушарного взаимодействия.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ребенку предлагается выложить узор на поле цветными шариками по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о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бразцу.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2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70866"/>
            <a:ext cx="12006072" cy="6748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464" y="546354"/>
            <a:ext cx="4672584" cy="35044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37048" y="546354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Игра «Повтори за мной»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Цель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игры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: активизация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работы полушарий мозга, тренировка внимания, развитие пространственных представлений,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реакции; синхронизация зрительного восприятия и двигательной активности; </a:t>
            </a:r>
          </a:p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В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зависимости от задачи – целью может быть: снятие психоэмоционального напряжения, развитие коммуникативных навыков, активизация ресурсов человека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.</a:t>
            </a:r>
          </a:p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Ход игры:  Игра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состоит карточек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с изображениями поз и положений рук, которые необходимо повторить в ходе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игры. Задача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игроков: воспроизвести положение рук или позу, которая указана на карточке.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7968" y="335958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8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5332</TotalTime>
  <Words>1868</Words>
  <Application>Microsoft Office PowerPoint</Application>
  <PresentationFormat>Широкоэкранный</PresentationFormat>
  <Paragraphs>107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34</cp:revision>
  <dcterms:created xsi:type="dcterms:W3CDTF">2023-05-17T13:14:02Z</dcterms:created>
  <dcterms:modified xsi:type="dcterms:W3CDTF">2024-02-21T21:03:40Z</dcterms:modified>
</cp:coreProperties>
</file>