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7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D1BFF-C342-4161-8D9F-9B57E2FBF00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6EDB-F9BF-4012-96F8-8E576E19F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412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D1BFF-C342-4161-8D9F-9B57E2FBF00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6EDB-F9BF-4012-96F8-8E576E19F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275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D1BFF-C342-4161-8D9F-9B57E2FBF00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6EDB-F9BF-4012-96F8-8E576E19F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20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D1BFF-C342-4161-8D9F-9B57E2FBF00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6EDB-F9BF-4012-96F8-8E576E19F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537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D1BFF-C342-4161-8D9F-9B57E2FBF00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6EDB-F9BF-4012-96F8-8E576E19F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207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D1BFF-C342-4161-8D9F-9B57E2FBF00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6EDB-F9BF-4012-96F8-8E576E19F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737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D1BFF-C342-4161-8D9F-9B57E2FBF00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6EDB-F9BF-4012-96F8-8E576E19F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64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D1BFF-C342-4161-8D9F-9B57E2FBF00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6EDB-F9BF-4012-96F8-8E576E19F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719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D1BFF-C342-4161-8D9F-9B57E2FBF00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6EDB-F9BF-4012-96F8-8E576E19F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15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D1BFF-C342-4161-8D9F-9B57E2FBF00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6EDB-F9BF-4012-96F8-8E576E19F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310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D1BFF-C342-4161-8D9F-9B57E2FBF00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6EDB-F9BF-4012-96F8-8E576E19F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950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D1BFF-C342-4161-8D9F-9B57E2FBF00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16EDB-F9BF-4012-96F8-8E576E19F0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05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Николай Георгиевич Гарин - Михайловский «Тёма и Жучка» Место рождения и смерти:  Санкт- Петербург Род деятельности:  Инженер. Писатель. Дебют:  Повесть «Детство Тёмы»  Псевдоним: Н.Гарин Место рождения: Санкт- Петербург Место смерти:Санкт-Петербург Род деятельности: Инженер. Писатель-прозаик Дебют: Повесть «Детство Тёмы» (1852-1906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073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fsd.kopilkaurokov.ru/uploads/user_file_541c87ca0b5d7/img_user_file_541c87ca0b5d7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138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2474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Открой учебник на странице 163. Прочитай отрывок из повести «Тема и Жучка».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227281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Милосердный Заботливый Жестокий Трусливый Впечатлительный Беспокойный Чуткий Ирод  Внимательный Умный Храбрый Мужественный Самоотверженный Отзывчивый Смелый Живодё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500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310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77110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15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ПК-19</dc:creator>
  <cp:lastModifiedBy>vavina.angelina@outlook.com</cp:lastModifiedBy>
  <cp:revision>1</cp:revision>
  <dcterms:created xsi:type="dcterms:W3CDTF">2024-02-21T08:16:52Z</dcterms:created>
  <dcterms:modified xsi:type="dcterms:W3CDTF">2024-02-21T20:03:36Z</dcterms:modified>
</cp:coreProperties>
</file>