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60" r:id="rId6"/>
    <p:sldId id="259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20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8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23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73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7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2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122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20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886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817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22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60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0800" y="1328738"/>
            <a:ext cx="9144000" cy="3687762"/>
          </a:xfrm>
        </p:spPr>
        <p:txBody>
          <a:bodyPr>
            <a:normAutofit fontScale="32500" lnSpcReduction="20000"/>
          </a:bodyPr>
          <a:lstStyle/>
          <a:p>
            <a:r>
              <a:rPr lang="ru-RU" sz="11000" dirty="0"/>
              <a:t>Что без меня предметы?</a:t>
            </a:r>
          </a:p>
          <a:p>
            <a:r>
              <a:rPr lang="ru-RU" sz="11000" dirty="0"/>
              <a:t>Лишь названья.</a:t>
            </a:r>
          </a:p>
          <a:p>
            <a:r>
              <a:rPr lang="ru-RU" sz="11000" dirty="0"/>
              <a:t>А я приду - всё в действие придёт.</a:t>
            </a:r>
          </a:p>
          <a:p>
            <a:r>
              <a:rPr lang="ru-RU" sz="11000" dirty="0"/>
              <a:t>Летит ракета,</a:t>
            </a:r>
          </a:p>
          <a:p>
            <a:r>
              <a:rPr lang="ru-RU" sz="11000" dirty="0"/>
              <a:t>Люди строят здания,</a:t>
            </a:r>
          </a:p>
          <a:p>
            <a:r>
              <a:rPr lang="ru-RU" sz="11000" dirty="0"/>
              <a:t>Цветут сады,</a:t>
            </a:r>
          </a:p>
          <a:p>
            <a:r>
              <a:rPr lang="ru-RU" sz="11000" dirty="0"/>
              <a:t>И хлеб в полях растёт</a:t>
            </a:r>
            <a:r>
              <a:rPr lang="ru-RU" sz="1100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746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7424" y="1261174"/>
            <a:ext cx="9144000" cy="1655762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/>
              <a:t>Девочка гуляло.</a:t>
            </a:r>
          </a:p>
          <a:p>
            <a:pPr algn="l"/>
            <a:r>
              <a:rPr lang="ru-RU" sz="5400" dirty="0" smtClean="0"/>
              <a:t>Солнце спрятался.</a:t>
            </a:r>
          </a:p>
          <a:p>
            <a:pPr algn="l"/>
            <a:r>
              <a:rPr lang="ru-RU" sz="5400" dirty="0" smtClean="0"/>
              <a:t>Мама приготовила.</a:t>
            </a:r>
          </a:p>
          <a:p>
            <a:pPr algn="l"/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506253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2312" y="219392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Различение окончаний женского и среднего рода в прошедшем времени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213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xn--j1ahfl.xn--p1ai/data/ppt_to_html/u202479/p170029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45" y="772331"/>
            <a:ext cx="6783520" cy="508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851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xn--j1ahfl.xn--p1ai/data/ppt_to_html/u202479/p170029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869" y="599123"/>
            <a:ext cx="10197931" cy="573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704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xn--j1ahfl.xn--p1ai/data/ppt_to_html/u202479/p170029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0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056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Образуйте от каждого глагола, представленного на слайде глагол в форме прошедшего времени женского и среднего рода: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1512" y="265468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i="1" dirty="0" smtClean="0"/>
              <a:t>-поздравлять;</a:t>
            </a:r>
            <a:endParaRPr lang="ru-RU" sz="3200" i="1" dirty="0"/>
          </a:p>
          <a:p>
            <a:pPr marL="0" indent="0">
              <a:buNone/>
            </a:pPr>
            <a:r>
              <a:rPr lang="ru-RU" sz="3200" i="1" dirty="0"/>
              <a:t>-</a:t>
            </a:r>
            <a:r>
              <a:rPr lang="ru-RU" sz="3200" i="1" dirty="0" smtClean="0"/>
              <a:t>защищать;</a:t>
            </a:r>
            <a:endParaRPr lang="ru-RU" sz="3200" i="1" dirty="0"/>
          </a:p>
          <a:p>
            <a:pPr marL="0" indent="0">
              <a:buNone/>
            </a:pPr>
            <a:r>
              <a:rPr lang="ru-RU" sz="3200" i="1" dirty="0"/>
              <a:t>-</a:t>
            </a:r>
            <a:r>
              <a:rPr lang="ru-RU" sz="3200" i="1" dirty="0" smtClean="0"/>
              <a:t>заботится.</a:t>
            </a:r>
            <a:endParaRPr lang="ru-RU" sz="3200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632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3900" y="962025"/>
            <a:ext cx="10515600" cy="1325563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9464" y="291071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Стр. 173 № 225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176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87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Различение окончаний женского и среднего рода в прошедшем времени.</vt:lpstr>
      <vt:lpstr>Презентация PowerPoint</vt:lpstr>
      <vt:lpstr>Презентация PowerPoint</vt:lpstr>
      <vt:lpstr>Презентация PowerPoint</vt:lpstr>
      <vt:lpstr>Образуйте от каждого глагола, представленного на слайде глагол в форме прошедшего времени женского и среднего рода: </vt:lpstr>
      <vt:lpstr>Домашнее задание: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vavina.angelina@outlook.com</dc:creator>
  <cp:lastModifiedBy>vavina.angelina@outlook.com</cp:lastModifiedBy>
  <cp:revision>4</cp:revision>
  <dcterms:created xsi:type="dcterms:W3CDTF">2024-02-21T18:41:07Z</dcterms:created>
  <dcterms:modified xsi:type="dcterms:W3CDTF">2024-02-21T18:52:21Z</dcterms:modified>
</cp:coreProperties>
</file>