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20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8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3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3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7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22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0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886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81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2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9B468-16D0-4421-ABBA-CEBE31E97E86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0A1BF-40A3-4CFA-AA18-5B28D79FA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0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0800" y="1328738"/>
            <a:ext cx="9144000" cy="3687762"/>
          </a:xfrm>
        </p:spPr>
        <p:txBody>
          <a:bodyPr>
            <a:normAutofit fontScale="32500" lnSpcReduction="20000"/>
          </a:bodyPr>
          <a:lstStyle/>
          <a:p>
            <a:r>
              <a:rPr lang="ru-RU" sz="11000" dirty="0"/>
              <a:t>Что без меня предметы?</a:t>
            </a:r>
          </a:p>
          <a:p>
            <a:r>
              <a:rPr lang="ru-RU" sz="11000" dirty="0"/>
              <a:t>Лишь названья.</a:t>
            </a:r>
          </a:p>
          <a:p>
            <a:r>
              <a:rPr lang="ru-RU" sz="11000" dirty="0"/>
              <a:t>А я приду - всё в действие придёт.</a:t>
            </a:r>
          </a:p>
          <a:p>
            <a:r>
              <a:rPr lang="ru-RU" sz="11000" dirty="0"/>
              <a:t>Летит ракета,</a:t>
            </a:r>
          </a:p>
          <a:p>
            <a:r>
              <a:rPr lang="ru-RU" sz="11000" dirty="0"/>
              <a:t>Люди строят здания,</a:t>
            </a:r>
          </a:p>
          <a:p>
            <a:r>
              <a:rPr lang="ru-RU" sz="11000" dirty="0"/>
              <a:t>Цветут сады,</a:t>
            </a:r>
          </a:p>
          <a:p>
            <a:r>
              <a:rPr lang="ru-RU" sz="11000" dirty="0"/>
              <a:t>И хлеб в полях растёт</a:t>
            </a:r>
            <a:r>
              <a:rPr lang="ru-RU" sz="1100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746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7424" y="1261174"/>
            <a:ext cx="9144000" cy="1655762"/>
          </a:xfrm>
        </p:spPr>
        <p:txBody>
          <a:bodyPr>
            <a:noAutofit/>
          </a:bodyPr>
          <a:lstStyle/>
          <a:p>
            <a:pPr algn="l"/>
            <a:r>
              <a:rPr lang="ru-RU" sz="4400" dirty="0"/>
              <a:t>Фонарь </a:t>
            </a:r>
            <a:r>
              <a:rPr lang="ru-RU" sz="4400" dirty="0" smtClean="0"/>
              <a:t>светил.</a:t>
            </a:r>
          </a:p>
          <a:p>
            <a:pPr algn="l"/>
            <a:r>
              <a:rPr lang="ru-RU" sz="4400" dirty="0" smtClean="0"/>
              <a:t>Солнце </a:t>
            </a:r>
            <a:r>
              <a:rPr lang="ru-RU" sz="4400" dirty="0"/>
              <a:t>светил.</a:t>
            </a:r>
          </a:p>
          <a:p>
            <a:pPr algn="l"/>
            <a:r>
              <a:rPr lang="ru-RU" sz="4400" dirty="0" smtClean="0"/>
              <a:t>Лампа </a:t>
            </a:r>
            <a:r>
              <a:rPr lang="ru-RU" sz="4400" dirty="0"/>
              <a:t>светил.</a:t>
            </a:r>
          </a:p>
          <a:p>
            <a:pPr algn="l"/>
            <a:r>
              <a:rPr lang="ru-RU" sz="4400" dirty="0" smtClean="0"/>
              <a:t>Лампочки </a:t>
            </a:r>
            <a:r>
              <a:rPr lang="ru-RU" sz="4400" dirty="0"/>
              <a:t>светил.</a:t>
            </a:r>
          </a:p>
          <a:p>
            <a:pPr algn="l"/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0625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312" y="219392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Изменение </a:t>
            </a:r>
            <a:r>
              <a:rPr lang="ru-RU" dirty="0"/>
              <a:t>глаголов прошедшего времени </a:t>
            </a:r>
            <a:r>
              <a:rPr lang="ru-RU"/>
              <a:t>по </a:t>
            </a:r>
            <a:r>
              <a:rPr lang="ru-RU" smtClean="0"/>
              <a:t>родам.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13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xn--j1ahfl.xn--p1ai/data/ppt_to_html/u202479/p17002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45" y="772331"/>
            <a:ext cx="6783520" cy="508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85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352" y="718693"/>
            <a:ext cx="10515600" cy="1325563"/>
          </a:xfrm>
        </p:spPr>
        <p:txBody>
          <a:bodyPr/>
          <a:lstStyle/>
          <a:p>
            <a:r>
              <a:rPr lang="ru-RU" dirty="0" smtClean="0"/>
              <a:t>Вставьте пропущенные окончания. Укажите род глаголов.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8888" y="26546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Машина подъехал…, солнце </a:t>
            </a:r>
            <a:r>
              <a:rPr lang="ru-RU" dirty="0" smtClean="0"/>
              <a:t>св</a:t>
            </a:r>
            <a:r>
              <a:rPr lang="ru-RU" dirty="0" smtClean="0"/>
              <a:t>етил…, папа починил…, мама приготовил…, молоко убежал…, ученик выучил…, собака лаял…, озеро </a:t>
            </a:r>
            <a:r>
              <a:rPr lang="ru-RU" dirty="0" err="1" smtClean="0"/>
              <a:t>замерзл</a:t>
            </a:r>
            <a:r>
              <a:rPr lang="ru-RU" dirty="0" smtClean="0"/>
              <a:t>…, кот мяукал…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70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Машина </a:t>
            </a:r>
            <a:r>
              <a:rPr lang="ru-RU" dirty="0" smtClean="0"/>
              <a:t>подъехала (</a:t>
            </a:r>
            <a:r>
              <a:rPr lang="ru-RU" dirty="0" err="1" smtClean="0"/>
              <a:t>ж.р</a:t>
            </a:r>
            <a:r>
              <a:rPr lang="ru-RU" dirty="0" smtClean="0"/>
              <a:t>.), </a:t>
            </a:r>
            <a:r>
              <a:rPr lang="ru-RU" dirty="0"/>
              <a:t>солнце </a:t>
            </a:r>
            <a:r>
              <a:rPr lang="ru-RU" dirty="0" smtClean="0"/>
              <a:t>светило (</a:t>
            </a:r>
            <a:r>
              <a:rPr lang="ru-RU" dirty="0" err="1" smtClean="0"/>
              <a:t>ср.р</a:t>
            </a:r>
            <a:r>
              <a:rPr lang="ru-RU" dirty="0" smtClean="0"/>
              <a:t>), </a:t>
            </a:r>
            <a:r>
              <a:rPr lang="ru-RU" dirty="0"/>
              <a:t>папа </a:t>
            </a:r>
            <a:r>
              <a:rPr lang="ru-RU" dirty="0" smtClean="0"/>
              <a:t>починил (</a:t>
            </a:r>
            <a:r>
              <a:rPr lang="ru-RU" dirty="0" err="1" smtClean="0"/>
              <a:t>м.р</a:t>
            </a:r>
            <a:r>
              <a:rPr lang="ru-RU" dirty="0" smtClean="0"/>
              <a:t>.), </a:t>
            </a:r>
            <a:r>
              <a:rPr lang="ru-RU" dirty="0"/>
              <a:t>мама </a:t>
            </a:r>
            <a:r>
              <a:rPr lang="ru-RU" dirty="0" smtClean="0"/>
              <a:t>приготовила (</a:t>
            </a:r>
            <a:r>
              <a:rPr lang="ru-RU" dirty="0" err="1" smtClean="0"/>
              <a:t>ж.р</a:t>
            </a:r>
            <a:r>
              <a:rPr lang="ru-RU" dirty="0" smtClean="0"/>
              <a:t>), </a:t>
            </a:r>
            <a:r>
              <a:rPr lang="ru-RU" dirty="0"/>
              <a:t>молоко </a:t>
            </a:r>
            <a:r>
              <a:rPr lang="ru-RU" dirty="0" smtClean="0"/>
              <a:t>убежало (</a:t>
            </a:r>
            <a:r>
              <a:rPr lang="ru-RU" dirty="0" err="1" smtClean="0"/>
              <a:t>ср.р</a:t>
            </a:r>
            <a:r>
              <a:rPr lang="ru-RU" dirty="0" smtClean="0"/>
              <a:t>), </a:t>
            </a:r>
            <a:r>
              <a:rPr lang="ru-RU" dirty="0"/>
              <a:t>ученик </a:t>
            </a:r>
            <a:r>
              <a:rPr lang="ru-RU" dirty="0" smtClean="0"/>
              <a:t>выучил (</a:t>
            </a:r>
            <a:r>
              <a:rPr lang="ru-RU" dirty="0" err="1" smtClean="0"/>
              <a:t>м.р</a:t>
            </a:r>
            <a:r>
              <a:rPr lang="ru-RU" dirty="0" smtClean="0"/>
              <a:t>.), </a:t>
            </a:r>
            <a:r>
              <a:rPr lang="ru-RU" dirty="0"/>
              <a:t>собака </a:t>
            </a:r>
            <a:r>
              <a:rPr lang="ru-RU" dirty="0" smtClean="0"/>
              <a:t>лаяла (</a:t>
            </a:r>
            <a:r>
              <a:rPr lang="ru-RU" dirty="0" err="1" smtClean="0"/>
              <a:t>ж.р</a:t>
            </a:r>
            <a:r>
              <a:rPr lang="ru-RU" dirty="0" smtClean="0"/>
              <a:t>..), </a:t>
            </a:r>
            <a:r>
              <a:rPr lang="ru-RU" dirty="0"/>
              <a:t>озеро </a:t>
            </a:r>
            <a:r>
              <a:rPr lang="ru-RU" dirty="0" smtClean="0"/>
              <a:t>замерзло (</a:t>
            </a:r>
            <a:r>
              <a:rPr lang="ru-RU" dirty="0" err="1" smtClean="0"/>
              <a:t>ср.р</a:t>
            </a:r>
            <a:r>
              <a:rPr lang="ru-RU" dirty="0" smtClean="0"/>
              <a:t>.), </a:t>
            </a:r>
            <a:r>
              <a:rPr lang="ru-RU" dirty="0"/>
              <a:t>кот </a:t>
            </a:r>
            <a:r>
              <a:rPr lang="ru-RU" dirty="0" smtClean="0"/>
              <a:t>мяукал (</a:t>
            </a:r>
            <a:r>
              <a:rPr lang="ru-RU" dirty="0" err="1" smtClean="0"/>
              <a:t>м.р</a:t>
            </a:r>
            <a:r>
              <a:rPr lang="ru-RU" dirty="0" smtClean="0"/>
              <a:t>.)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056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Образуйте от каждого глагола, представленного на слайде глагол в форме прошедшего времени мужского, женского и среднего рода: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1512" y="26546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Светить;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адовать;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арить.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632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3900" y="962025"/>
            <a:ext cx="10515600" cy="1325563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9464" y="291071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Стр. </a:t>
            </a:r>
            <a:r>
              <a:rPr lang="ru-RU"/>
              <a:t>172 № 222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176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168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Изменение глаголов прошедшего времени по родам.</vt:lpstr>
      <vt:lpstr>Презентация PowerPoint</vt:lpstr>
      <vt:lpstr>Вставьте пропущенные окончания. Укажите род глаголов.</vt:lpstr>
      <vt:lpstr>Проверка:</vt:lpstr>
      <vt:lpstr>Образуйте от каждого глагола, представленного на слайде глагол в форме прошедшего времени мужского, женского и среднего рода: 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vavina.angelina@outlook.com</dc:creator>
  <cp:lastModifiedBy>vavina.angelina@outlook.com</cp:lastModifiedBy>
  <cp:revision>5</cp:revision>
  <dcterms:created xsi:type="dcterms:W3CDTF">2024-02-21T18:41:07Z</dcterms:created>
  <dcterms:modified xsi:type="dcterms:W3CDTF">2024-02-21T19:06:15Z</dcterms:modified>
</cp:coreProperties>
</file>