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1" r:id="rId5"/>
    <p:sldId id="260" r:id="rId6"/>
    <p:sldId id="258" r:id="rId7"/>
    <p:sldId id="259" r:id="rId8"/>
    <p:sldId id="265" r:id="rId9"/>
    <p:sldId id="264" r:id="rId10"/>
    <p:sldId id="263" r:id="rId11"/>
    <p:sldId id="268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528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204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983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359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781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43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98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31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38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213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385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07A61-9D28-43B6-94DF-6E21D2AD9900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801C3-8997-48CA-9259-E97D3D784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89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12023" y="222696"/>
            <a:ext cx="7888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Муниципальное автономное дошкольное образовательное учреждение «Детский сад №24 «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Дельфинчик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общеразвивающего вида с приоритетным осуществлением деятельности по физическому развитию воспитанников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64139" y="5421548"/>
            <a:ext cx="4786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Халявина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Михайловна </a:t>
            </a:r>
          </a:p>
          <a:p>
            <a:pPr>
              <a:spcBef>
                <a:spcPts val="0"/>
              </a:spcBef>
            </a:pP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93785" y="2233002"/>
            <a:ext cx="885966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</a:rPr>
              <a:t>Адвент</a:t>
            </a:r>
            <a:r>
              <a:rPr lang="ru-RU" sz="5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</a:rPr>
              <a:t> – календарь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</a:rPr>
              <a:t>«Космическое путешествие»</a:t>
            </a:r>
            <a:endParaRPr lang="ru-RU" sz="54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106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009748" y="5238007"/>
            <a:ext cx="3992440" cy="13154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Ракета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</a:t>
            </a:r>
            <a:r>
              <a:rPr lang="ru-RU" sz="3600" b="1" baseline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изонить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88" y="268611"/>
            <a:ext cx="4863799" cy="364784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212" y="268611"/>
            <a:ext cx="6301954" cy="472646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2807" y="5066024"/>
            <a:ext cx="4406941" cy="179197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879" y="4132865"/>
            <a:ext cx="3670929" cy="176285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986556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772720" y="568820"/>
            <a:ext cx="4348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</a:rPr>
              <a:t>Весёлый космодром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118" y="804580"/>
            <a:ext cx="5764306" cy="432323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717" y="2014817"/>
            <a:ext cx="5728447" cy="429633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035974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00898" y="2290044"/>
            <a:ext cx="586615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/>
              <a:t>12 апреля – день</a:t>
            </a:r>
          </a:p>
          <a:p>
            <a:pPr algn="ctr"/>
            <a:r>
              <a:rPr lang="ru-RU" sz="6000" b="1" dirty="0" smtClean="0"/>
              <a:t>космонавтики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61896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6541"/>
            <a:ext cx="12192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561589"/>
              </p:ext>
            </p:extLst>
          </p:nvPr>
        </p:nvGraphicFramePr>
        <p:xfrm>
          <a:off x="6332071" y="993725"/>
          <a:ext cx="5414683" cy="3527053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1181512"/>
                <a:gridCol w="4233171"/>
              </a:tblGrid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Дата 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Задание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Земля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Чтобы отправится</a:t>
                      </a:r>
                      <a:r>
                        <a:rPr lang="ru-RU" sz="1600" baseline="0" dirty="0" smtClean="0">
                          <a:effectLst/>
                        </a:rPr>
                        <a:t> в путешествия нужна ракета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(графический диктант)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Меркурий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Нарисуйте «Космос глазами детей»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Венера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«Доброе утро Венера» космическая зарядка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Марс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Поиграйте в игру «Солнечная система»</a:t>
                      </a:r>
                      <a:endParaRPr lang="ru-RU" sz="1600" dirty="0" smtClean="0">
                        <a:effectLst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Юпитер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Космонавты в невесомости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11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Сатурн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Изучите карту звёздного неба</a:t>
                      </a:r>
                      <a:endParaRPr lang="ru-RU" sz="1600" dirty="0">
                        <a:effectLst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Уран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Устройте выставку летательных аппаратов </a:t>
                      </a:r>
                      <a:endParaRPr lang="ru-RU" sz="1600" dirty="0" smtClean="0">
                        <a:effectLst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Нептун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Чтобы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вернутся на землю в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ыполните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ракету в технике </a:t>
                      </a:r>
                      <a:r>
                        <a:rPr lang="ru-RU" sz="1600" baseline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изонить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  <a:tr h="305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Земля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Праздник «Весёлый космодром»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4056" marR="14056" marT="0" marB="0"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345" y="2845615"/>
            <a:ext cx="5631381" cy="389516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12946" y="116541"/>
            <a:ext cx="533498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В преддверии праздника </a:t>
            </a:r>
            <a:r>
              <a:rPr lang="ru-RU" sz="2000" b="1" dirty="0" smtClean="0"/>
              <a:t>День космонавтики</a:t>
            </a:r>
            <a:r>
              <a:rPr lang="ru-RU" sz="2000" dirty="0" smtClean="0"/>
              <a:t>,</a:t>
            </a:r>
          </a:p>
          <a:p>
            <a:pPr algn="ctr"/>
            <a:r>
              <a:rPr lang="ru-RU" sz="2000" dirty="0"/>
              <a:t>д</a:t>
            </a:r>
            <a:r>
              <a:rPr lang="ru-RU" sz="2000" dirty="0" smtClean="0"/>
              <a:t>ети группы «Звёздочки» отправились в </a:t>
            </a:r>
          </a:p>
          <a:p>
            <a:pPr algn="ctr"/>
            <a:r>
              <a:rPr lang="ru-RU" sz="2000" dirty="0" smtClean="0"/>
              <a:t>«Космическое путешествие» </a:t>
            </a:r>
          </a:p>
          <a:p>
            <a:pPr algn="ctr"/>
            <a:r>
              <a:rPr lang="ru-RU" sz="2000" dirty="0" smtClean="0"/>
              <a:t>по планетам солнечной системы.</a:t>
            </a:r>
          </a:p>
          <a:p>
            <a:pPr algn="ctr"/>
            <a:r>
              <a:rPr lang="ru-RU" sz="2000" dirty="0" smtClean="0"/>
              <a:t>Путешествуя с планеты на планету дети узнали</a:t>
            </a:r>
          </a:p>
          <a:p>
            <a:pPr algn="ctr"/>
            <a:r>
              <a:rPr lang="ru-RU" sz="2000" dirty="0"/>
              <a:t>м</a:t>
            </a:r>
            <a:r>
              <a:rPr lang="ru-RU" sz="2000" dirty="0" smtClean="0"/>
              <a:t>ного нового и интересного.</a:t>
            </a:r>
          </a:p>
          <a:p>
            <a:pPr algn="ctr"/>
            <a:r>
              <a:rPr lang="ru-RU" sz="2000" dirty="0" smtClean="0"/>
              <a:t>Заключительным днём путешествия стал</a:t>
            </a:r>
          </a:p>
          <a:p>
            <a:pPr algn="ctr"/>
            <a:r>
              <a:rPr lang="ru-RU" sz="2000" dirty="0"/>
              <a:t>п</a:t>
            </a:r>
            <a:r>
              <a:rPr lang="ru-RU" sz="2000" dirty="0" smtClean="0"/>
              <a:t>раздник «Весёлый космодром»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12582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86102" y="985228"/>
            <a:ext cx="299530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</a:t>
            </a:r>
          </a:p>
          <a:p>
            <a:pPr algn="ctr"/>
            <a:r>
              <a:rPr lang="ru-RU" sz="3600" b="1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диктант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2730" y="180862"/>
            <a:ext cx="4052047" cy="303903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714" y="180862"/>
            <a:ext cx="4260674" cy="299266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7167" y="3412523"/>
            <a:ext cx="4184416" cy="320648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6398" y="2823213"/>
            <a:ext cx="3472072" cy="394670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39881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200600" y="4706471"/>
            <a:ext cx="3444854" cy="13665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effectLst/>
              </a:rPr>
              <a:t>«Космос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effectLst/>
              </a:rPr>
              <a:t> глазами детей»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5224" y="502022"/>
            <a:ext cx="4758804" cy="356910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1" y="179293"/>
            <a:ext cx="4652683" cy="348951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3113" y="2966196"/>
            <a:ext cx="4876801" cy="365760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011226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86439" y="780364"/>
            <a:ext cx="3044103" cy="13154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Космическая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зарядка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500" y="2876376"/>
            <a:ext cx="4927585" cy="369568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824" y="152599"/>
            <a:ext cx="3576917" cy="358158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84" y="124026"/>
            <a:ext cx="4035596" cy="302669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880" y="3269691"/>
            <a:ext cx="3464823" cy="346934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366338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892758" y="4828242"/>
            <a:ext cx="4745402" cy="13291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effectLst/>
              </a:rPr>
              <a:t>Игра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effectLst/>
              </a:rPr>
              <a:t>  «Солнечная система»</a:t>
            </a:r>
            <a:endParaRPr lang="ru-RU" sz="3600" b="1" dirty="0" smtClean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1" y="2653554"/>
            <a:ext cx="5307105" cy="398032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1553" y="286870"/>
            <a:ext cx="5558118" cy="416858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026" name="Picture 2" descr="https://irecommend.ru/sites/default/files/imagecache/copyright1/user-images/1030594/IaXv8XWF777bDEQ4DuMGg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77468" y="187061"/>
            <a:ext cx="3254189" cy="2279432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801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934113" y="6122893"/>
            <a:ext cx="5702075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effectLst/>
              </a:rPr>
              <a:t>Космонавты в невесомости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04" y="348500"/>
            <a:ext cx="4437529" cy="332814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459" y="177051"/>
            <a:ext cx="4894729" cy="367104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7835" y="2678578"/>
            <a:ext cx="4592420" cy="344431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50" y="3848098"/>
            <a:ext cx="3838513" cy="287888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15823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207756" y="221111"/>
            <a:ext cx="3229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</a:rPr>
              <a:t>Звёздное  неба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942" y="544277"/>
            <a:ext cx="5593976" cy="550050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8875" y="1242558"/>
            <a:ext cx="5360892" cy="5078739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191719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19491" y="0"/>
            <a:ext cx="70836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</a:rPr>
              <a:t>Выставка  летательных аппаратов 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583" y="92759"/>
            <a:ext cx="4582791" cy="343709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9365" y="3529852"/>
            <a:ext cx="4948518" cy="323626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9482" y="646331"/>
            <a:ext cx="4742329" cy="355674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664" y="3429000"/>
            <a:ext cx="4571257" cy="342844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6161998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181</Words>
  <Application>Microsoft Office PowerPoint</Application>
  <PresentationFormat>Широкоэкранный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19</cp:revision>
  <dcterms:created xsi:type="dcterms:W3CDTF">2024-02-24T10:12:03Z</dcterms:created>
  <dcterms:modified xsi:type="dcterms:W3CDTF">2024-02-24T13:56:34Z</dcterms:modified>
</cp:coreProperties>
</file>