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61" r:id="rId5"/>
    <p:sldId id="263" r:id="rId6"/>
    <p:sldId id="262" r:id="rId7"/>
    <p:sldId id="260" r:id="rId8"/>
    <p:sldId id="259" r:id="rId9"/>
    <p:sldId id="258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C958-7232-4126-9418-CAB2F6A92F6C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B539D-2459-4461-B02C-646C8223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663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C958-7232-4126-9418-CAB2F6A92F6C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B539D-2459-4461-B02C-646C8223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4749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C958-7232-4126-9418-CAB2F6A92F6C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B539D-2459-4461-B02C-646C8223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989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C958-7232-4126-9418-CAB2F6A92F6C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B539D-2459-4461-B02C-646C8223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067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C958-7232-4126-9418-CAB2F6A92F6C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B539D-2459-4461-B02C-646C8223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964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C958-7232-4126-9418-CAB2F6A92F6C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B539D-2459-4461-B02C-646C8223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315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C958-7232-4126-9418-CAB2F6A92F6C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B539D-2459-4461-B02C-646C8223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308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C958-7232-4126-9418-CAB2F6A92F6C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B539D-2459-4461-B02C-646C8223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952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C958-7232-4126-9418-CAB2F6A92F6C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B539D-2459-4461-B02C-646C8223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383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C958-7232-4126-9418-CAB2F6A92F6C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B539D-2459-4461-B02C-646C8223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90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C958-7232-4126-9418-CAB2F6A92F6C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B539D-2459-4461-B02C-646C8223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599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D7C958-7232-4126-9418-CAB2F6A92F6C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EB539D-2459-4461-B02C-646C8223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2709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51804" y="204766"/>
            <a:ext cx="78883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Муниципальное автономное дошкольное образовательное учреждение «Детский сад №24 «</a:t>
            </a:r>
            <a:r>
              <a:rPr lang="ru-RU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Дельфинчик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» общеразвивающего вида с приоритетным осуществлением деятельности по физическому развитию воспитанников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835739" y="4892630"/>
            <a:ext cx="47863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Воспитатель: Халявина </a:t>
            </a:r>
          </a:p>
          <a:p>
            <a:pPr>
              <a:spcBef>
                <a:spcPts val="0"/>
              </a:spcBef>
              <a:buNone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Анна Михайловна </a:t>
            </a:r>
          </a:p>
          <a:p>
            <a:pPr>
              <a:spcBef>
                <a:spcPts val="0"/>
              </a:spcBef>
            </a:pPr>
            <a:endParaRPr lang="ru-RU" sz="16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36787" y="2310439"/>
            <a:ext cx="6496394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5400" b="1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Адвент</a:t>
            </a:r>
            <a:r>
              <a:rPr lang="ru-RU" sz="5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– календарь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5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«Птичий переполох»</a:t>
            </a:r>
            <a:endParaRPr lang="ru-RU" sz="5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98728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1016547"/>
              </p:ext>
            </p:extLst>
          </p:nvPr>
        </p:nvGraphicFramePr>
        <p:xfrm>
          <a:off x="6466541" y="267584"/>
          <a:ext cx="5414683" cy="2888038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181512"/>
                <a:gridCol w="4233171"/>
              </a:tblGrid>
              <a:tr h="3055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Дата </a:t>
                      </a:r>
                      <a:r>
                        <a:rPr lang="ru-RU" sz="1600" baseline="0" dirty="0" smtClean="0">
                          <a:effectLst/>
                        </a:rPr>
                        <a:t>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Задание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3055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 1 апреля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Отгадайте загадки о птицах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3055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 апреля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Слепите птиц которых вы знаете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(техника </a:t>
                      </a:r>
                      <a:r>
                        <a:rPr lang="ru-RU" sz="1600" dirty="0" err="1" smtClean="0">
                          <a:effectLst/>
                        </a:rPr>
                        <a:t>пластилинография</a:t>
                      </a:r>
                      <a:r>
                        <a:rPr lang="ru-RU" sz="1600" dirty="0" smtClean="0">
                          <a:effectLst/>
                        </a:rPr>
                        <a:t>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3055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3 апреля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Изобразите птиц улетающих в тёплые края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3055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4 апреля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Птицы в технике оригами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3055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5 апреля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Отправьтесь на праздник помогите моим друзьям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311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Вы выполнили все задания и вернули мне все перья, спасибо вам, вы настоящие друзья птиц</a:t>
                      </a:r>
                      <a:endParaRPr lang="ru-RU" sz="1600" dirty="0">
                        <a:effectLst/>
                      </a:endParaRPr>
                    </a:p>
                  </a:txBody>
                  <a:tcPr marL="14056" marR="14056" marT="0" marB="0"/>
                </a:tc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5279" y="2854526"/>
            <a:ext cx="5740486" cy="3898561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415279" y="2854525"/>
            <a:ext cx="1909484" cy="21056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24527" y="4733788"/>
            <a:ext cx="1231237" cy="19453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15278" y="5291841"/>
            <a:ext cx="179297" cy="5827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32338" y="6528970"/>
            <a:ext cx="968190" cy="2241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976467" y="4234006"/>
            <a:ext cx="179297" cy="5827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298400" y="2910190"/>
            <a:ext cx="3144932" cy="4193242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254685" y="238044"/>
            <a:ext cx="6054157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err="1" smtClean="0"/>
              <a:t>Адвент</a:t>
            </a:r>
            <a:r>
              <a:rPr lang="ru-RU" sz="2000" dirty="0"/>
              <a:t> </a:t>
            </a:r>
            <a:r>
              <a:rPr lang="ru-RU" sz="2000" dirty="0" smtClean="0"/>
              <a:t>– календарь «Птичий переполох»</a:t>
            </a:r>
          </a:p>
          <a:p>
            <a:pPr algn="ctr"/>
            <a:r>
              <a:rPr lang="ru-RU" sz="2000" dirty="0" smtClean="0"/>
              <a:t>Приурочен к </a:t>
            </a:r>
            <a:r>
              <a:rPr lang="ru-RU" sz="2000" b="1" dirty="0" smtClean="0"/>
              <a:t>международному дню птиц – 1 апреля</a:t>
            </a:r>
            <a:r>
              <a:rPr lang="ru-RU" sz="2000" dirty="0" smtClean="0"/>
              <a:t>.</a:t>
            </a:r>
          </a:p>
          <a:p>
            <a:pPr algn="ctr"/>
            <a:r>
              <a:rPr lang="ru-RU" sz="2000" dirty="0" smtClean="0"/>
              <a:t>Целую неделю дети </a:t>
            </a:r>
            <a:r>
              <a:rPr lang="ru-RU" sz="2000" dirty="0"/>
              <a:t>п</a:t>
            </a:r>
            <a:r>
              <a:rPr lang="ru-RU" sz="2000" dirty="0" smtClean="0"/>
              <a:t>омогали Сороке </a:t>
            </a:r>
          </a:p>
          <a:p>
            <a:pPr algn="ctr"/>
            <a:r>
              <a:rPr lang="ru-RU" sz="2000" dirty="0" smtClean="0"/>
              <a:t>найти перья потерянные из хвоста.</a:t>
            </a:r>
          </a:p>
          <a:p>
            <a:pPr algn="ctr"/>
            <a:r>
              <a:rPr lang="ru-RU" sz="2000" dirty="0"/>
              <a:t>У</a:t>
            </a:r>
            <a:r>
              <a:rPr lang="ru-RU" sz="2000" dirty="0" smtClean="0"/>
              <a:t>знавали интересные факты о птицах, </a:t>
            </a:r>
          </a:p>
          <a:p>
            <a:pPr algn="ctr"/>
            <a:r>
              <a:rPr lang="ru-RU" sz="2000" dirty="0"/>
              <a:t>р</a:t>
            </a:r>
            <a:r>
              <a:rPr lang="ru-RU" sz="2000" dirty="0" smtClean="0"/>
              <a:t>исовали клеили и лепили разных птиц. </a:t>
            </a:r>
          </a:p>
          <a:p>
            <a:pPr algn="ctr"/>
            <a:r>
              <a:rPr lang="ru-RU" sz="2000" dirty="0" smtClean="0"/>
              <a:t>А полученные знания показали в конце недели </a:t>
            </a:r>
          </a:p>
          <a:p>
            <a:pPr algn="ctr"/>
            <a:r>
              <a:rPr lang="ru-RU" sz="2000" dirty="0" smtClean="0"/>
              <a:t>на празднике «Птичий переполох»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1169142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1026" name="Picture 2" descr="https://mnogodetok73.ru/wp-content/uploads/8/5/1/851b68e065d38268ad8d4a9f0dbec3dd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69" r="4981" b="6719"/>
          <a:stretch/>
        </p:blipFill>
        <p:spPr bwMode="auto">
          <a:xfrm>
            <a:off x="1631575" y="323134"/>
            <a:ext cx="8220635" cy="6211731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1985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8170"/>
            <a:ext cx="12192001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2164" y="287043"/>
            <a:ext cx="5163670" cy="2904564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68466" y="220681"/>
            <a:ext cx="3595205" cy="2956184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78745" y="3363055"/>
            <a:ext cx="4868549" cy="3305157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945" y="3730155"/>
            <a:ext cx="5223212" cy="2938057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361352" y="3083824"/>
            <a:ext cx="40094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/>
              <a:t>Пластилинография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352566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448" y="145091"/>
            <a:ext cx="5441576" cy="3060886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1336" y="3401493"/>
            <a:ext cx="5831540" cy="3280241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2518" y="195516"/>
            <a:ext cx="5405717" cy="3040716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8730339" y="4096835"/>
            <a:ext cx="27504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Перелётные </a:t>
            </a:r>
          </a:p>
          <a:p>
            <a:pPr algn="ctr"/>
            <a:r>
              <a:rPr lang="ru-RU" sz="3600" b="1" dirty="0" smtClean="0"/>
              <a:t>птицы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7659585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"/>
            <a:ext cx="12217301" cy="687223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317" y="1478053"/>
            <a:ext cx="6347012" cy="3570195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2050" name="Picture 2" descr="http://mamamozhetvse.ru/wp-content/uploads/2022/09/ptichka-iz-bumagi-svoimi-rukami-dlya-detej_7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95646" y="172758"/>
            <a:ext cx="4991661" cy="3256242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.pinimg.com/originals/c1/81/4d/c1814dd0529f9552bb440e8935b7724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9459" y="3702841"/>
            <a:ext cx="4577788" cy="3048045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917162" y="415861"/>
            <a:ext cx="3606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Техника оригами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0901342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10104" y="170294"/>
            <a:ext cx="4000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Птичий переполох </a:t>
            </a:r>
            <a:endParaRPr lang="ru-RU" sz="36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119" y="848001"/>
            <a:ext cx="5815673" cy="3271316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4056" y="816625"/>
            <a:ext cx="5923680" cy="3332070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5412" y="4245646"/>
            <a:ext cx="4419600" cy="2486025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3761" y="4310519"/>
            <a:ext cx="4304270" cy="2421152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41956342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37471" y="1013013"/>
            <a:ext cx="6956612" cy="5504328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3393580" y="183341"/>
            <a:ext cx="50443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effectLst/>
              </a:rPr>
              <a:t>Настоящие  друзья птиц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2402495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928469" y="2132710"/>
            <a:ext cx="4030269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 smtClean="0"/>
              <a:t>Спасибо </a:t>
            </a:r>
          </a:p>
          <a:p>
            <a:pPr algn="ctr"/>
            <a:r>
              <a:rPr lang="ru-RU" sz="5400" b="1" dirty="0" smtClean="0"/>
              <a:t>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19908250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161</Words>
  <Application>Microsoft Office PowerPoint</Application>
  <PresentationFormat>Широкоэкранный</PresentationFormat>
  <Paragraphs>35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13</cp:revision>
  <dcterms:created xsi:type="dcterms:W3CDTF">2024-02-24T08:34:16Z</dcterms:created>
  <dcterms:modified xsi:type="dcterms:W3CDTF">2024-02-24T09:51:59Z</dcterms:modified>
</cp:coreProperties>
</file>