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77" r:id="rId3"/>
    <p:sldId id="278" r:id="rId4"/>
    <p:sldId id="279" r:id="rId5"/>
    <p:sldId id="280" r:id="rId6"/>
    <p:sldId id="281" r:id="rId7"/>
    <p:sldId id="287" r:id="rId8"/>
    <p:sldId id="282" r:id="rId9"/>
    <p:sldId id="283" r:id="rId10"/>
    <p:sldId id="286" r:id="rId11"/>
    <p:sldId id="288" r:id="rId12"/>
    <p:sldId id="289" r:id="rId13"/>
    <p:sldId id="285" r:id="rId14"/>
    <p:sldId id="290" r:id="rId15"/>
    <p:sldId id="298" r:id="rId16"/>
    <p:sldId id="291" r:id="rId17"/>
    <p:sldId id="292" r:id="rId18"/>
    <p:sldId id="293" r:id="rId19"/>
    <p:sldId id="296" r:id="rId20"/>
    <p:sldId id="29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14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1674B-F605-4438-8F1A-79B7B7E7C8CF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675B1-EDCB-434E-AC1C-FEBAB7FAB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4.wdp" Type="http://schemas.microsoft.com/office/2007/relationships/hdphoto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5.wdp" Type="http://schemas.microsoft.com/office/2007/relationships/hdphoto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6.wdp" Type="http://schemas.microsoft.com/office/2007/relationships/hdphoto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7.wdp" Type="http://schemas.microsoft.com/office/2007/relationships/hdphoto"/></Relationships>
</file>

<file path=ppt/slides/_rels/slide15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8.wdp" Type="http://schemas.microsoft.com/office/2007/relationships/hdphoto"/></Relationships>
</file>

<file path=ppt/slides/_rels/slide16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9.wdp" Type="http://schemas.microsoft.com/office/2007/relationships/hdphoto"/></Relationships>
</file>

<file path=ppt/slides/_rels/slide17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10.wdp" Type="http://schemas.microsoft.com/office/2007/relationships/hdphoto"/></Relationships>
</file>

<file path=ppt/slides/_rels/slide18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11.wdp" Type="http://schemas.microsoft.com/office/2007/relationships/hdphoto"/></Relationships>
</file>

<file path=ppt/slides/_rels/slide19.xml.rels><?xml version="1.0" encoding="UTF-8" standalone="yes" ?><Relationships xmlns="http://schemas.openxmlformats.org/package/2006/relationships"><Relationship Id="rId3" Target="../media/hdphoto12.wdp" Type="http://schemas.microsoft.com/office/2007/relationships/hdphoto"/><Relationship Id="rId2" Target="../media/image33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hdphoto13.wdp" Type="http://schemas.microsoft.com/office/2007/relationships/hdphoto"/><Relationship Id="rId4" Target="../media/image34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2.wdp" Type="http://schemas.microsoft.com/office/2007/relationships/hdphoto"/></Relationships>
</file>

<file path=ppt/slides/_rels/slide9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hdphoto3.wdp" Type="http://schemas.microsoft.com/office/2007/relationships/hdphoto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990656" cy="297976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6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звитие творческих способностей дошкольников с использованием нетрадиционной аппликации </a:t>
            </a:r>
            <a:br>
              <a:rPr lang="ru-RU" sz="36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«Чудесные  семечки»</a:t>
            </a:r>
            <a:endParaRPr lang="ru-RU" sz="36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75856" y="5445224"/>
            <a:ext cx="5834430" cy="1412776"/>
          </a:xfrm>
        </p:spPr>
        <p:txBody>
          <a:bodyPr>
            <a:normAutofit/>
          </a:bodyPr>
          <a:lstStyle/>
          <a:p>
            <a:pPr algn="r"/>
            <a:r>
              <a:rPr 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 : Большакова Валентина Владимировна</a:t>
            </a:r>
          </a:p>
          <a:p>
            <a:pPr algn="r"/>
            <a:r>
              <a:rPr 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№10 «Звёздочка»</a:t>
            </a:r>
            <a:endParaRPr lang="ru-RU" sz="2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«Цветочная полянка»</a:t>
            </a:r>
            <a:endParaRPr lang="ru-RU" sz="6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12" y="1916832"/>
            <a:ext cx="3391428" cy="4521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9615" y="2507331"/>
            <a:ext cx="3369777" cy="44930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617981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«Котик»</a:t>
            </a:r>
            <a:endParaRPr lang="ru-RU" sz="7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3716536" cy="4955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716536" cy="4955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9372562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«Корзинка»</a:t>
            </a:r>
            <a:endParaRPr lang="ru-RU" sz="8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14000"/>
            <a:ext cx="3705154" cy="49432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634184" cy="48455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69718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«Веселый ёжик»</a:t>
            </a:r>
            <a:endParaRPr lang="ru-RU" sz="7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86" y="1772816"/>
            <a:ext cx="3655833" cy="48744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52803"/>
            <a:ext cx="3778200" cy="5037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5867321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«Забавный щенок»</a:t>
            </a:r>
            <a:endParaRPr lang="ru-RU" sz="7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773760" cy="5034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370316" y="2171955"/>
            <a:ext cx="4921303" cy="3690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6417762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«Ваза с цветами»</a:t>
            </a:r>
            <a:endParaRPr lang="ru-RU" sz="8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4"/>
            <a:ext cx="3477834" cy="4637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666740" cy="48889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0637882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«Кувшинки»</a:t>
            </a:r>
            <a:endParaRPr lang="ru-RU" sz="8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86" y="1600200"/>
            <a:ext cx="3748917" cy="4997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747864" cy="4997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2620470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«Корзина с цветами»</a:t>
            </a:r>
            <a:endParaRPr lang="ru-RU" sz="6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648720" cy="4864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0972" y="2254884"/>
            <a:ext cx="5014119" cy="37605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0257021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«Цветы»</a:t>
            </a:r>
            <a:endParaRPr lang="ru-RU" sz="7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996952"/>
            <a:ext cx="4214688" cy="31599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40" y="1700808"/>
            <a:ext cx="3240360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2258579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«Птицы»</a:t>
            </a:r>
            <a:endParaRPr lang="ru-RU" sz="8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9593" y="2365937"/>
            <a:ext cx="4744969" cy="35587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00808"/>
            <a:ext cx="3666738" cy="48889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2423779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6858000"/>
          </a:xfrm>
        </p:spPr>
        <p:txBody>
          <a:bodyPr>
            <a:noAutofit/>
          </a:bodyPr>
          <a:lstStyle/>
          <a:p>
            <a:pPr algn="r"/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«Ум ребенка находится на кончиках его пальцев » </a:t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ru-RU" sz="32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«Движения руки всегда тесно связаны с речью и способствуют ее развитию »</a:t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32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В.М.Бехтерев</a:t>
            </a: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«Пальцы помогают говорить»</a:t>
            </a:r>
            <a:b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sz="32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М.Монтессори</a:t>
            </a:r>
            <a:endParaRPr lang="ru-RU" sz="32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87992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075240" cy="2722314"/>
          </a:xfrm>
        </p:spPr>
        <p:txBody>
          <a:bodyPr>
            <a:noAutofit/>
          </a:bodyPr>
          <a:lstStyle/>
          <a:p>
            <a:r>
              <a:rPr lang="ru-RU" sz="72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 за внимание </a:t>
            </a:r>
            <a:endParaRPr lang="ru-RU" sz="7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715387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94722"/>
          </a:xfrm>
        </p:spPr>
        <p:txBody>
          <a:bodyPr>
            <a:normAutofit/>
          </a:bodyPr>
          <a:lstStyle/>
          <a:p>
            <a:pPr algn="l"/>
            <a:r>
              <a:rPr lang="ru-RU" sz="3200" b="1" i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▪Развитие у детей дошкольного возраста мелкой моторики средствами нетрадиционной аппликации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▪Развитие и укрепление мелкой моторики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▪Развитие воображения, творческих способностей , эстетического вкуса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▪Воспитание усидчивости, аккуратности.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28661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352050" cy="34455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12976"/>
            <a:ext cx="4316288" cy="34455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004048" y="836713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Природа - это  кладовая идей для творчества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302822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4038600" cy="4038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00808"/>
            <a:ext cx="3816424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55576" y="421254"/>
            <a:ext cx="79208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МАТЕРИАЛ ДЛЯ ИЗГОТОВЛЕНИЯ АППЛИКАЦИЙ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5949280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Цветной картон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5085184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Гуашь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41209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284984"/>
            <a:ext cx="2987824" cy="2987824"/>
          </a:xfrm>
          <a:prstGeom prst="round2DiagRect">
            <a:avLst>
              <a:gd name="adj1" fmla="val 16667"/>
              <a:gd name="adj2" fmla="val 34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5" descr="C:\Users\NIKIVAN-\Desktop\4522-gnti-rShm3BBml8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722" l="625" r="885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60648"/>
            <a:ext cx="4724449" cy="3501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3915519" cy="2199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91680" y="39330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Кисточки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2492896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Пластилин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01663" y="6326232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440308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861048" cy="3861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64904"/>
            <a:ext cx="3678560" cy="3678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71600" y="4293096"/>
            <a:ext cx="307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Декоративная проволока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6309320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Глазки для изготовления подделок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77622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«Дождик»</a:t>
            </a:r>
            <a:endParaRPr lang="ru-RU" sz="8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4"/>
            <a:ext cx="3435846" cy="4581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28800"/>
            <a:ext cx="3602004" cy="48026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6063033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«Осеннее дерево»</a:t>
            </a:r>
            <a:endParaRPr lang="ru-RU" sz="7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747864" cy="4997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747864" cy="4997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8390683"/>
      </p:ext>
    </p:extLst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</TotalTime>
  <Words>104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Schoolbook</vt:lpstr>
      <vt:lpstr>Monotype Corsiva</vt:lpstr>
      <vt:lpstr>Times New Roman</vt:lpstr>
      <vt:lpstr>Тема Office</vt:lpstr>
      <vt:lpstr>Развитие творческих способностей дошкольников с использованием нетрадиционной аппликации  «Чудесные  семечки»</vt:lpstr>
      <vt:lpstr>«Ум ребенка находится на кончиках его пальцев »                                                                      В.А.Сухомлинский  «Движения руки всегда тесно связаны с речью и способствуют ее развитию »                                                                 В.М.Бехтерев  «Пальцы помогают говорить»                                                               М.Монтессори</vt:lpstr>
      <vt:lpstr>Цель: ▪Развитие у детей дошкольного возраста мелкой моторики средствами нетрадиционной аппликации  Задачи: ▪Развитие и укрепление мелкой моторики ▪Развитие воображения, творческих способностей , эстетического вкуса ▪Воспитание усидчивости, аккуратности.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«Дождик»</vt:lpstr>
      <vt:lpstr>«Осеннее дерево»</vt:lpstr>
      <vt:lpstr>«Цветочная полянка»</vt:lpstr>
      <vt:lpstr>«Котик»</vt:lpstr>
      <vt:lpstr>«Корзинка»</vt:lpstr>
      <vt:lpstr>«Веселый ёжик»</vt:lpstr>
      <vt:lpstr>«Забавный щенок»</vt:lpstr>
      <vt:lpstr>«Ваза с цветами»</vt:lpstr>
      <vt:lpstr>«Кувшинки»</vt:lpstr>
      <vt:lpstr>«Корзина с цветами»</vt:lpstr>
      <vt:lpstr>«Цветы»</vt:lpstr>
      <vt:lpstr>«Птицы»</vt:lpstr>
      <vt:lpstr> 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Дом</cp:lastModifiedBy>
  <cp:revision>138</cp:revision>
  <dcterms:created xsi:type="dcterms:W3CDTF">2012-08-01T11:30:26Z</dcterms:created>
  <dcterms:modified xsi:type="dcterms:W3CDTF">2019-04-24T20:07:55Z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2915772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