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4" r:id="rId4"/>
    <p:sldId id="262" r:id="rId5"/>
    <p:sldId id="261" r:id="rId6"/>
    <p:sldId id="267" r:id="rId7"/>
    <p:sldId id="259" r:id="rId8"/>
    <p:sldId id="260" r:id="rId9"/>
    <p:sldId id="266" r:id="rId10"/>
    <p:sldId id="263" r:id="rId1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91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7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95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50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771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1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1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4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34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13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44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68A1A-484D-4BA9-8556-C537C4939CA6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6BF0-ED2E-454C-B779-D12CB48EE9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98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25089" y="-1521698"/>
            <a:ext cx="6858652" cy="99007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0" y="2112264"/>
            <a:ext cx="9878879" cy="4745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62383" y="132476"/>
            <a:ext cx="8837291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50" dirty="0" smtClean="0">
                <a:ln w="952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Реализация социально-познавательного творческого проекта</a:t>
            </a:r>
          </a:p>
          <a:p>
            <a:pPr algn="ctr"/>
            <a:r>
              <a:rPr lang="ru-RU" sz="2400" b="1" spc="50" dirty="0" smtClean="0">
                <a:ln w="952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К 80-летию полного освобождения Ленинграда от блокады</a:t>
            </a:r>
          </a:p>
          <a:p>
            <a:pPr algn="ctr"/>
            <a:endParaRPr lang="ru-RU" sz="2400" b="1" spc="50" dirty="0" smtClean="0">
              <a:ln w="952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4000" b="1" cap="none" spc="50" dirty="0" smtClean="0">
                <a:ln w="952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«Были они ленинградцы…»</a:t>
            </a:r>
          </a:p>
          <a:p>
            <a:pPr algn="ctr"/>
            <a:r>
              <a:rPr lang="ru-RU" sz="1600" b="1" spc="50" dirty="0" smtClean="0">
                <a:ln w="952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Воспитатель: Нестерова И.А.</a:t>
            </a:r>
            <a:endParaRPr lang="ru-RU" sz="1600" b="1" cap="none" spc="50" dirty="0">
              <a:ln w="952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7588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19764" y="-1528235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7779" y="281232"/>
            <a:ext cx="50836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«Прорыв блокады Ленинграда»</a:t>
            </a:r>
          </a:p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Речевое развитие, ресурсный круг.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03"/>
          <a:stretch/>
        </p:blipFill>
        <p:spPr>
          <a:xfrm>
            <a:off x="3524249" y="1490472"/>
            <a:ext cx="5458231" cy="49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861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28234" y="-1528234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99491" y="390960"/>
            <a:ext cx="51095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Оформление стенда «Блокада» </a:t>
            </a:r>
          </a:p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в холле для родителей и педагогов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296" y="1243584"/>
            <a:ext cx="707136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0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28234" y="-1528234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90347" y="235512"/>
            <a:ext cx="3259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Иллюстрации по теме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" y="2203704"/>
            <a:ext cx="5279136" cy="3959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2497" y="448057"/>
            <a:ext cx="4341113" cy="578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23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28234" y="-1528234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4171" y="119979"/>
            <a:ext cx="58487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Музыкально-литературная композиция </a:t>
            </a:r>
          </a:p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«Были они ленинградцы…»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24" y="950976"/>
            <a:ext cx="5458968" cy="3070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2058" y="3791050"/>
            <a:ext cx="4757928" cy="2990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380" y="4167953"/>
            <a:ext cx="3758603" cy="26131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9047" y="952928"/>
            <a:ext cx="3314091" cy="270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10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28234" y="-1528234"/>
            <a:ext cx="6858001" cy="99144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24" y="1638124"/>
            <a:ext cx="4122759" cy="23190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24" y="4078003"/>
            <a:ext cx="4129648" cy="23229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179" y="4067294"/>
            <a:ext cx="4122758" cy="23336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179" y="1638124"/>
            <a:ext cx="4122758" cy="23190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01796" y="48175"/>
            <a:ext cx="7060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spc="50" dirty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Музыкально-литературная композиция </a:t>
            </a:r>
          </a:p>
          <a:p>
            <a:pPr lvl="0"/>
            <a:r>
              <a:rPr lang="ru-RU" sz="2400" b="1" spc="50" dirty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«Были они ленинградцы…»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38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53914" y="-1538180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67725"/>
            <a:ext cx="7518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Просмотры музыкально-литературной композиции </a:t>
            </a:r>
          </a:p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«Были они ленинградцы» (родители, педагоги)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34" y="1610030"/>
            <a:ext cx="4824069" cy="36180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903" y="3109646"/>
            <a:ext cx="4824069" cy="361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9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28234" y="-1528234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9763" y="153216"/>
            <a:ext cx="4613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Инсталляция «Блокадный быт»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707"/>
          <a:stretch/>
        </p:blipFill>
        <p:spPr>
          <a:xfrm>
            <a:off x="426719" y="3154679"/>
            <a:ext cx="6715769" cy="34815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5818" y="3161536"/>
            <a:ext cx="2606040" cy="3474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960" y="934717"/>
            <a:ext cx="2810256" cy="21076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747" y="941574"/>
            <a:ext cx="2802974" cy="21022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5252" y="934717"/>
            <a:ext cx="2812117" cy="21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59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19764" y="-1528236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8051" y="345240"/>
            <a:ext cx="34588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Макет </a:t>
            </a:r>
          </a:p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«Блокада Ленинграда»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626" y="221488"/>
            <a:ext cx="4833366" cy="644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116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28234" y="-1528234"/>
            <a:ext cx="6858001" cy="99144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8907" y="226368"/>
            <a:ext cx="87162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9525" cmpd="sng">
                  <a:solidFill>
                    <a:prstClr val="black">
                      <a:lumMod val="95000"/>
                      <a:lumOff val="5000"/>
                    </a:prstClr>
                  </a:solidFill>
                  <a:prstDash val="solid"/>
                </a:ln>
                <a:solidFill>
                  <a:prstClr val="black">
                    <a:lumMod val="65000"/>
                    <a:lumOff val="35000"/>
                  </a:prst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Папка-передвижка «Блокадных детей просветленные лица»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1973" y="1380744"/>
            <a:ext cx="6669024" cy="500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9510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90</Words>
  <Application>Microsoft Office PowerPoint</Application>
  <PresentationFormat>Лист A4 (210x297 мм)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2024-02-24T12:18:39Z</dcterms:created>
  <dcterms:modified xsi:type="dcterms:W3CDTF">2024-02-24T12:53:10Z</dcterms:modified>
</cp:coreProperties>
</file>