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67" r:id="rId4"/>
    <p:sldId id="269" r:id="rId5"/>
    <p:sldId id="261" r:id="rId6"/>
    <p:sldId id="266" r:id="rId7"/>
    <p:sldId id="265" r:id="rId8"/>
    <p:sldId id="264" r:id="rId9"/>
    <p:sldId id="262" r:id="rId10"/>
    <p:sldId id="268" r:id="rId11"/>
    <p:sldId id="258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4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69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5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7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372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70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1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43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3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2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AE2A1-0CE3-4CF6-BE19-C86C7BB2364B}" type="datetimeFigureOut">
              <a:rPr lang="ru-RU" smtClean="0"/>
              <a:t>24.02.2024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136F0-45B8-4FC5-8323-817971503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15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18" Type="http://schemas.openxmlformats.org/officeDocument/2006/relationships/image" Target="../media/image3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17" Type="http://schemas.openxmlformats.org/officeDocument/2006/relationships/image" Target="../media/image33.jpeg"/><Relationship Id="rId2" Type="http://schemas.openxmlformats.org/officeDocument/2006/relationships/image" Target="../media/image2.jpeg"/><Relationship Id="rId16" Type="http://schemas.openxmlformats.org/officeDocument/2006/relationships/image" Target="../media/image32.jpeg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19" Type="http://schemas.openxmlformats.org/officeDocument/2006/relationships/image" Target="../media/image35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93484" y="955655"/>
            <a:ext cx="5901937" cy="24314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Реализация проекта </a:t>
            </a:r>
          </a:p>
          <a:p>
            <a:pPr algn="ctr"/>
            <a:r>
              <a:rPr lang="ru-RU" sz="4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«Вторая жизнь вещей»</a:t>
            </a:r>
          </a:p>
          <a:p>
            <a:pPr algn="ctr"/>
            <a:endParaRPr lang="ru-RU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Воспитатель: Нестерова И.А</a:t>
            </a:r>
            <a:endParaRPr lang="ru-RU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9755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62" y="155448"/>
            <a:ext cx="3333750" cy="444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703" y="155448"/>
            <a:ext cx="5926667" cy="444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15184" y="5268715"/>
            <a:ext cx="6903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Подготовка сырья для изготовление массы для папье-маше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0435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320" y="591936"/>
            <a:ext cx="2026126" cy="2864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061" y="3209542"/>
            <a:ext cx="2593054" cy="3666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22" y="475487"/>
            <a:ext cx="1403507" cy="1984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496" y="475487"/>
            <a:ext cx="1405439" cy="1986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177" y="489669"/>
            <a:ext cx="1393474" cy="1970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652" y="475486"/>
            <a:ext cx="1403107" cy="1984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9989" y="1466165"/>
            <a:ext cx="1405551" cy="1987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088" y="1645844"/>
            <a:ext cx="1396324" cy="1974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36" y="2786585"/>
            <a:ext cx="1393077" cy="1970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652" y="2488943"/>
            <a:ext cx="1405552" cy="1987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5690" y="2791723"/>
            <a:ext cx="1389839" cy="196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060" y="2505564"/>
            <a:ext cx="1446516" cy="2045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878" y="3904941"/>
            <a:ext cx="1345601" cy="1902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953" y="3625074"/>
            <a:ext cx="1406322" cy="1988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26" y="4863665"/>
            <a:ext cx="1334945" cy="1887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115" y="4758416"/>
            <a:ext cx="1411634" cy="1995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687" y="4738438"/>
            <a:ext cx="1422426" cy="2010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445" y="4959636"/>
            <a:ext cx="1333858" cy="1885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637608" y="20663"/>
            <a:ext cx="8823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Участие детей совместно с родителями во всероссийской экологической акции «Неделя без бумаги»</a:t>
            </a:r>
            <a:endParaRPr lang="ru-RU" sz="24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2816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08" y="173736"/>
            <a:ext cx="4962144" cy="3721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9394" y="173736"/>
            <a:ext cx="3344746" cy="37216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72412" y="4260205"/>
            <a:ext cx="79293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Подготовка пространства для сбора бросовых материалов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2934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330952" cy="5330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0952" y="1850253"/>
            <a:ext cx="4562984" cy="16304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05300" y="5330952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Изготовление игрушек из бросовых материалов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0915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568" y="59436"/>
            <a:ext cx="3561773" cy="26713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03" y="2807208"/>
            <a:ext cx="3561773" cy="2671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03" y="59436"/>
            <a:ext cx="3561773" cy="26713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59580" y="3679432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Изготовление игрушек из бросовых материалов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430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84066"/>
            <a:ext cx="5578925" cy="50457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106" y="201168"/>
            <a:ext cx="3614166" cy="48188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31948" y="5387370"/>
            <a:ext cx="6649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Пополнение коллекции мини-музея «Чудо-фантик»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9985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0"/>
            <a:ext cx="4756650" cy="47566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14444" y="5295260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Сбор макулатуры и пластиковых крышек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928" y="1"/>
            <a:ext cx="4767072" cy="476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67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6856" y="92327"/>
            <a:ext cx="5266944" cy="52669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14444" y="5359271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Творчество из пластиковых </a:t>
            </a:r>
            <a:r>
              <a:rPr lang="ru-RU" sz="320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крышек</a:t>
            </a:r>
          </a:p>
        </p:txBody>
      </p:sp>
    </p:spTree>
    <p:extLst>
      <p:ext uri="{BB962C8B-B14F-4D97-AF65-F5344CB8AC3E}">
        <p14:creationId xmlns:p14="http://schemas.microsoft.com/office/powerpoint/2010/main" val="1910326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568" y="0"/>
            <a:ext cx="5440680" cy="54406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2492" y="5610730"/>
            <a:ext cx="76184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Организация правильной утилизации батареек в семьях воспитанников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6401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27" y="4756650"/>
            <a:ext cx="2976557" cy="210134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528" y="0"/>
            <a:ext cx="5285232" cy="5285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65604" y="5533006"/>
            <a:ext cx="7344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Конструирование из картона </a:t>
            </a:r>
          </a:p>
          <a:p>
            <a:pPr lvl="0" algn="ctr"/>
            <a:r>
              <a:rPr lang="ru-RU" sz="32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4472C4">
                    <a:lumMod val="40000"/>
                    <a:lumOff val="6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«Машина времени»</a:t>
            </a:r>
            <a:endParaRPr lang="ru-RU" sz="32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4472C4">
                  <a:lumMod val="40000"/>
                  <a:lumOff val="6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0685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77</Words>
  <Application>Microsoft Office PowerPoint</Application>
  <PresentationFormat>Лист A4 (210x297 мм)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2024-02-24T13:09:04Z</dcterms:created>
  <dcterms:modified xsi:type="dcterms:W3CDTF">2024-02-24T14:38:35Z</dcterms:modified>
</cp:coreProperties>
</file>