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96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09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4087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19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525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8362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272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025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21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901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1286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393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9061-5AFD-426F-9EE5-039BEAA6D9AB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70D1B-F8B9-48AF-968E-D09070D43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62279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5274" y="2036762"/>
            <a:ext cx="8991600" cy="2715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Практическая работа</a:t>
            </a:r>
            <a:br>
              <a:rPr lang="ru-RU" dirty="0" smtClean="0"/>
            </a:br>
            <a:r>
              <a:rPr lang="ru-RU" dirty="0" smtClean="0"/>
              <a:t> по теме </a:t>
            </a:r>
            <a:br>
              <a:rPr lang="ru-RU" dirty="0" smtClean="0"/>
            </a:br>
            <a:r>
              <a:rPr lang="ru-RU" dirty="0" smtClean="0"/>
              <a:t>«Посещение центров профконсультационной помощи населению и знакомство с их работой»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2875" y="4818352"/>
            <a:ext cx="9144000" cy="16557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 работы: Познакомится с работой </a:t>
            </a:r>
            <a:r>
              <a:rPr lang="ru-RU" sz="2800" dirty="0"/>
              <a:t>Ц</a:t>
            </a:r>
            <a:r>
              <a:rPr lang="ru-RU" sz="2800" dirty="0" smtClean="0"/>
              <a:t>ентра занятости </a:t>
            </a:r>
            <a:r>
              <a:rPr lang="ru-RU" sz="2800" dirty="0" smtClean="0"/>
              <a:t>населения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959204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Оформление отчетов по </a:t>
            </a:r>
            <a:r>
              <a:rPr lang="ru-RU" dirty="0" smtClean="0"/>
              <a:t>работе;</a:t>
            </a:r>
          </a:p>
          <a:p>
            <a:r>
              <a:rPr lang="ru-RU" dirty="0" smtClean="0"/>
              <a:t>-Проверка отчетов;</a:t>
            </a:r>
          </a:p>
          <a:p>
            <a:r>
              <a:rPr lang="ru-RU" smtClean="0"/>
              <a:t>-Домашнее задание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516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ru-RU" sz="3600" dirty="0" smtClean="0"/>
              <a:t>Пояснения к выполнению работы;</a:t>
            </a:r>
          </a:p>
          <a:p>
            <a:r>
              <a:rPr lang="ru-RU" sz="3600" dirty="0" smtClean="0"/>
              <a:t>Рассказ- беседа о работе Центра </a:t>
            </a:r>
            <a:r>
              <a:rPr lang="ru-RU" sz="3600" dirty="0" smtClean="0"/>
              <a:t>занятости;</a:t>
            </a:r>
            <a:endParaRPr lang="ru-RU" sz="3600" dirty="0" smtClean="0"/>
          </a:p>
          <a:p>
            <a:r>
              <a:rPr lang="ru-RU" sz="3600" dirty="0" smtClean="0"/>
              <a:t>Тестирование</a:t>
            </a:r>
            <a:endParaRPr lang="ru-RU" sz="3600" dirty="0" smtClean="0"/>
          </a:p>
          <a:p>
            <a:r>
              <a:rPr lang="ru-RU" sz="3600" dirty="0" smtClean="0"/>
              <a:t>Подведение итогов работы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80378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884" y="316999"/>
            <a:ext cx="10515600" cy="1325563"/>
          </a:xfrm>
        </p:spPr>
        <p:txBody>
          <a:bodyPr/>
          <a:lstStyle/>
          <a:p>
            <a:r>
              <a:rPr lang="ru-RU" b="1" dirty="0" smtClean="0"/>
              <a:t>Оформление отчета по работе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716" y="189781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Составить отчет, ответив на  следующие вопросы:</a:t>
            </a:r>
          </a:p>
          <a:p>
            <a:r>
              <a:rPr lang="ru-RU" sz="3600" dirty="0" smtClean="0"/>
              <a:t>Структура Центра занятости;</a:t>
            </a:r>
          </a:p>
          <a:p>
            <a:r>
              <a:rPr lang="ru-RU" sz="3600" dirty="0" smtClean="0"/>
              <a:t>Виды услуг, оказываемые населению:</a:t>
            </a:r>
          </a:p>
          <a:p>
            <a:r>
              <a:rPr lang="ru-RU" sz="3600" dirty="0" smtClean="0"/>
              <a:t>Ваши предложения по улучшению работы Центра занятости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461818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7784" y="90829"/>
            <a:ext cx="10830492" cy="66173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925" y="194208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CFFFF"/>
                </a:solidFill>
              </a:rPr>
              <a:t>Центр </a:t>
            </a:r>
            <a:r>
              <a:rPr lang="ru-RU" dirty="0" smtClean="0">
                <a:solidFill>
                  <a:srgbClr val="CCFFFF"/>
                </a:solidFill>
              </a:rPr>
              <a:t>занятости</a:t>
            </a:r>
            <a:endParaRPr lang="ru-RU" dirty="0">
              <a:solidFill>
                <a:srgbClr val="CC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790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5182" y="2047122"/>
            <a:ext cx="5266795" cy="10960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Первый этаж здания</a:t>
            </a:r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447" y="239283"/>
            <a:ext cx="6338731" cy="580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6512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72" y="2093720"/>
            <a:ext cx="3876797" cy="9944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Второй этаж здания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6255" y="564022"/>
            <a:ext cx="7827947" cy="587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1538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4699" y="1910227"/>
            <a:ext cx="3659098" cy="1325563"/>
          </a:xfrm>
        </p:spPr>
        <p:txBody>
          <a:bodyPr/>
          <a:lstStyle/>
          <a:p>
            <a:pPr algn="ctr"/>
            <a:r>
              <a:rPr lang="ru-RU" dirty="0" smtClean="0"/>
              <a:t>Третий этаж здания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365125"/>
            <a:ext cx="7529586" cy="477944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76242" y="5122021"/>
            <a:ext cx="759009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 smtClean="0"/>
              <a:t>Зал заседаний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50108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услуг, оказываемые населению: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содействие гражданам в поиске подходящей работы, а работодателям в подборе необходимых работников;</a:t>
            </a:r>
          </a:p>
          <a:p>
            <a:r>
              <a:rPr lang="ru-RU" dirty="0"/>
              <a:t>информирование о положении на рынке труда;</a:t>
            </a:r>
          </a:p>
          <a:p>
            <a:r>
              <a:rPr lang="ru-RU" dirty="0"/>
              <a:t>организация профессиональной ориентации граждан в целях выбора сферы деятельности (профессии), трудоустройства, профессионального обучения;</a:t>
            </a:r>
          </a:p>
          <a:p>
            <a:r>
              <a:rPr lang="ru-RU" dirty="0"/>
              <a:t>психологическая поддержка, профессиональная подготовка, переподготовка и повышение квалификации безработных граждан;</a:t>
            </a:r>
          </a:p>
          <a:p>
            <a:r>
              <a:rPr lang="ru-RU" dirty="0"/>
              <a:t>осуществление социальных выплат гражданам, признанным в установленном порядке безработными;</a:t>
            </a:r>
          </a:p>
          <a:p>
            <a:r>
              <a:rPr lang="ru-RU" dirty="0"/>
              <a:t>организация проведения оплачиваемых общественных работ;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634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услуг, оказываемые </a:t>
            </a:r>
            <a:r>
              <a:rPr lang="ru-RU" dirty="0" smtClean="0"/>
              <a:t>населению: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2400" dirty="0">
                <a:solidFill>
                  <a:prstClr val="white"/>
                </a:solidFill>
              </a:rPr>
              <a:t>организация временного трудоустройства несовершеннолетних граждан в возрасте от 14 до 18 лет в свободное от учебы время, безработных граждан, испытывающих трудности в поиске работы, безработных граждан в возрасте от 18 до 20 лет из числа выпускников образовательных учреждений начального и среднего профессионального образования, ищущих работу впервые;</a:t>
            </a:r>
          </a:p>
          <a:p>
            <a:pPr lvl="0"/>
            <a:r>
              <a:rPr lang="ru-RU" sz="2400" dirty="0">
                <a:solidFill>
                  <a:prstClr val="white"/>
                </a:solidFill>
              </a:rPr>
              <a:t>социальная адаптация безработных граждан на рынке труда;</a:t>
            </a:r>
          </a:p>
          <a:p>
            <a:pPr lvl="0"/>
            <a:r>
              <a:rPr lang="ru-RU" sz="2400" dirty="0">
                <a:solidFill>
                  <a:prstClr val="white"/>
                </a:solidFill>
              </a:rPr>
              <a:t>содействие </a:t>
            </a:r>
            <a:r>
              <a:rPr lang="ru-RU" sz="2400" dirty="0" err="1">
                <a:solidFill>
                  <a:prstClr val="white"/>
                </a:solidFill>
              </a:rPr>
              <a:t>самозанятости</a:t>
            </a:r>
            <a:r>
              <a:rPr lang="ru-RU" sz="2400" dirty="0">
                <a:solidFill>
                  <a:prstClr val="white"/>
                </a:solidFill>
              </a:rPr>
              <a:t> населения;</a:t>
            </a:r>
          </a:p>
          <a:p>
            <a:pPr lvl="0"/>
            <a:r>
              <a:rPr lang="ru-RU" sz="2400" dirty="0">
                <a:solidFill>
                  <a:prstClr val="white"/>
                </a:solidFill>
              </a:rPr>
              <a:t>выдача работодателям заключений о привлечении и об использовании иностранных работников в соответствии с законодательством о правовом положении иностранных граждан в Российской Федерации;</a:t>
            </a:r>
          </a:p>
          <a:p>
            <a:pPr lvl="0"/>
            <a:r>
              <a:rPr lang="ru-RU" sz="2400" dirty="0">
                <a:solidFill>
                  <a:prstClr val="white"/>
                </a:solidFill>
              </a:rPr>
              <a:t>содействие гражданам в переселении для работы в сельской местности.</a:t>
            </a:r>
          </a:p>
          <a:p>
            <a:pPr lvl="0"/>
            <a:r>
              <a:rPr lang="ru-RU" sz="2400" dirty="0">
                <a:solidFill>
                  <a:prstClr val="white"/>
                </a:solidFill>
              </a:rPr>
              <a:t>Предложение незанятым пенсионерам</a:t>
            </a:r>
          </a:p>
          <a:p>
            <a:pPr lvl="0"/>
            <a:endParaRPr lang="ru-RU" sz="1100" dirty="0">
              <a:solidFill>
                <a:prstClr val="white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68361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264</Words>
  <Application>Microsoft Office PowerPoint</Application>
  <PresentationFormat>Произвольный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Практическая работа  по теме  «Посещение центров профконсультационной помощи населению и знакомство с их работой»</vt:lpstr>
      <vt:lpstr>Ход работы:</vt:lpstr>
      <vt:lpstr>Оформление отчета по работе</vt:lpstr>
      <vt:lpstr>Центр занятости</vt:lpstr>
      <vt:lpstr>Первый этаж здания</vt:lpstr>
      <vt:lpstr>Второй этаж здания</vt:lpstr>
      <vt:lpstr>Третий этаж здания</vt:lpstr>
      <vt:lpstr>Виды услуг, оказываемые населению:</vt:lpstr>
      <vt:lpstr>Виды услуг, оказываемые населению:</vt:lpstr>
      <vt:lpstr>Подведение итогов работы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по теме «Посещение центра занятости и знакомство с его работой»</dc:title>
  <dc:creator>Пользователь Windows</dc:creator>
  <cp:lastModifiedBy>PC</cp:lastModifiedBy>
  <cp:revision>12</cp:revision>
  <dcterms:created xsi:type="dcterms:W3CDTF">2018-03-26T17:31:24Z</dcterms:created>
  <dcterms:modified xsi:type="dcterms:W3CDTF">2020-03-24T19:51:35Z</dcterms:modified>
</cp:coreProperties>
</file>