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5" r:id="rId8"/>
    <p:sldId id="264" r:id="rId9"/>
    <p:sldId id="263" r:id="rId10"/>
    <p:sldId id="262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AF03-9541-4A5D-9AC5-84890ECBD8FE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A6030-182D-4E7D-AD47-91B35D6B2F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666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AF03-9541-4A5D-9AC5-84890ECBD8FE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A6030-182D-4E7D-AD47-91B35D6B2F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048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AF03-9541-4A5D-9AC5-84890ECBD8FE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A6030-182D-4E7D-AD47-91B35D6B2F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612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AF03-9541-4A5D-9AC5-84890ECBD8FE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A6030-182D-4E7D-AD47-91B35D6B2F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485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AF03-9541-4A5D-9AC5-84890ECBD8FE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A6030-182D-4E7D-AD47-91B35D6B2F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005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AF03-9541-4A5D-9AC5-84890ECBD8FE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A6030-182D-4E7D-AD47-91B35D6B2F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771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AF03-9541-4A5D-9AC5-84890ECBD8FE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A6030-182D-4E7D-AD47-91B35D6B2F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797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AF03-9541-4A5D-9AC5-84890ECBD8FE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A6030-182D-4E7D-AD47-91B35D6B2F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624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AF03-9541-4A5D-9AC5-84890ECBD8FE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A6030-182D-4E7D-AD47-91B35D6B2F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562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AF03-9541-4A5D-9AC5-84890ECBD8FE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A6030-182D-4E7D-AD47-91B35D6B2F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180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AF03-9541-4A5D-9AC5-84890ECBD8FE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A6030-182D-4E7D-AD47-91B35D6B2F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295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BAF03-9541-4A5D-9AC5-84890ECBD8FE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A6030-182D-4E7D-AD47-91B35D6B2F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245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blipFill>
                <a:blip r:embed="rId2"/>
                <a:tile tx="0" ty="0" sx="100000" sy="100000" flip="none" algn="tl"/>
              </a:blip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92705" y="303378"/>
            <a:ext cx="78883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Муниципальное автономное дошкольное образовательное учреждение «Детский сад №24 «</a:t>
            </a:r>
            <a:r>
              <a:rPr lang="ru-RU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Дельфинчик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» общеразвивающего вида с приоритетным осуществлением деятельности по физическому развитию воспитанников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4372" y="2233002"/>
            <a:ext cx="6678495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5400" b="1" dirty="0" err="1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7030A0"/>
                </a:solidFill>
              </a:rPr>
              <a:t>Адвент</a:t>
            </a:r>
            <a:r>
              <a:rPr lang="ru-RU" sz="54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7030A0"/>
                </a:solidFill>
              </a:rPr>
              <a:t> – календарь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54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7030A0"/>
                </a:solidFill>
              </a:rPr>
              <a:t>«На ракете в космос»</a:t>
            </a:r>
            <a:endParaRPr lang="ru-RU" sz="5400" b="1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5457" y="5412583"/>
            <a:ext cx="4786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Халявина </a:t>
            </a:r>
          </a:p>
          <a:p>
            <a:pPr>
              <a:spcBef>
                <a:spcPts val="0"/>
              </a:spcBef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Анна Михайловна </a:t>
            </a:r>
          </a:p>
          <a:p>
            <a:pPr>
              <a:spcBef>
                <a:spcPts val="0"/>
              </a:spcBef>
            </a:pPr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2466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blipFill>
                <a:blip r:embed="rId2"/>
                <a:tile tx="0" ty="0" sx="100000" sy="100000" flip="none" algn="tl"/>
              </a:blipFill>
            </a:endParaRPr>
          </a:p>
        </p:txBody>
      </p:sp>
      <p:sp>
        <p:nvSpPr>
          <p:cNvPr id="2" name="AutoShape 2" descr="https://7960777a-2fd1-4b07-8bbb-896e98c4659c.selcdn.net/upload/product5/product-237971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842233" y="2710951"/>
            <a:ext cx="395172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/>
              <a:t>5, 4, 3, 2, 1</a:t>
            </a:r>
          </a:p>
          <a:p>
            <a:pPr algn="ctr"/>
            <a:r>
              <a:rPr lang="ru-RU" sz="5400" b="1" dirty="0" smtClean="0"/>
              <a:t> ПОЕХАЛИ!!!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097810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blipFill>
                <a:blip r:embed="rId2"/>
                <a:tile tx="0" ty="0" sx="100000" sy="100000" flip="none" algn="tl"/>
              </a:blip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343" y="2751397"/>
            <a:ext cx="5827058" cy="370632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526581"/>
              </p:ext>
            </p:extLst>
          </p:nvPr>
        </p:nvGraphicFramePr>
        <p:xfrm>
          <a:off x="6512859" y="393090"/>
          <a:ext cx="5414683" cy="3316692"/>
        </p:xfrm>
        <a:graphic>
          <a:graphicData uri="http://schemas.openxmlformats.org/drawingml/2006/table">
            <a:tbl>
              <a:tblPr firstRow="1" firstCol="1" bandRow="1">
                <a:tableStyleId>{EB344D84-9AFB-497E-A393-DC336BA19D2E}</a:tableStyleId>
              </a:tblPr>
              <a:tblGrid>
                <a:gridCol w="1181512"/>
                <a:gridCol w="4233171"/>
              </a:tblGrid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Дата 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Задание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 апреля</a:t>
                      </a:r>
                      <a:endParaRPr lang="ru-RU" sz="1600" dirty="0"/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Создание карты для путешествия (начало игры)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 апреля</a:t>
                      </a:r>
                      <a:endParaRPr lang="ru-RU" sz="1600" dirty="0"/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Разучивание  космической считалки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 апреля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Живём по режиму космонавтов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4 апреля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Космос </a:t>
                      </a:r>
                      <a:r>
                        <a:rPr lang="ru-RU" sz="1600" baseline="0" dirty="0" smtClean="0">
                          <a:effectLst/>
                        </a:rPr>
                        <a:t> на асфальте 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7 апреля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Нарисуйте</a:t>
                      </a:r>
                      <a:r>
                        <a:rPr lang="ru-RU" sz="1600" baseline="0" dirty="0" smtClean="0"/>
                        <a:t> звёздное небо</a:t>
                      </a:r>
                      <a:endParaRPr lang="ru-RU" sz="1600" dirty="0"/>
                    </a:p>
                  </a:txBody>
                  <a:tcPr marL="14056" marR="14056" marT="0" marB="0"/>
                </a:tc>
              </a:tr>
              <a:tr h="311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8 апреля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Звёзды в ночном небе (техника 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изонить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 апреля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Вместе с воспитателем смастерите «телескоп»</a:t>
                      </a: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10 апреля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«Космическая аппликация»</a:t>
                      </a:r>
                      <a:endParaRPr lang="ru-RU" sz="1600" dirty="0">
                        <a:effectLst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11 апреля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Поход в кинотеатр на мультфильм «Белка и Стрелка»</a:t>
                      </a:r>
                      <a:endParaRPr lang="ru-RU" sz="1600" dirty="0">
                        <a:effectLst/>
                      </a:endParaRPr>
                    </a:p>
                  </a:txBody>
                  <a:tcPr marL="14056" marR="14056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60083" y="719905"/>
            <a:ext cx="539269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/>
              <a:t>В ожидании праздника </a:t>
            </a:r>
            <a:r>
              <a:rPr lang="ru-RU" sz="2000" b="1" dirty="0" smtClean="0"/>
              <a:t>День космонавтики</a:t>
            </a:r>
            <a:r>
              <a:rPr lang="ru-RU" sz="2000" dirty="0" smtClean="0"/>
              <a:t>,</a:t>
            </a:r>
          </a:p>
          <a:p>
            <a:pPr algn="ctr"/>
            <a:r>
              <a:rPr lang="ru-RU" sz="2000" dirty="0"/>
              <a:t>д</a:t>
            </a:r>
            <a:r>
              <a:rPr lang="ru-RU" sz="2000" dirty="0" smtClean="0"/>
              <a:t>ети группы «Звёздочки» отправились  </a:t>
            </a:r>
          </a:p>
          <a:p>
            <a:pPr algn="ctr"/>
            <a:r>
              <a:rPr lang="ru-RU" sz="2000" dirty="0" smtClean="0"/>
              <a:t>на ракете в космос. </a:t>
            </a:r>
          </a:p>
          <a:p>
            <a:pPr algn="ctr"/>
            <a:r>
              <a:rPr lang="ru-RU" sz="2000" dirty="0" smtClean="0"/>
              <a:t>Путешествуя  с планеты на планету дети узнали</a:t>
            </a:r>
          </a:p>
          <a:p>
            <a:pPr algn="ctr"/>
            <a:r>
              <a:rPr lang="ru-RU" sz="2000" dirty="0"/>
              <a:t>м</a:t>
            </a:r>
            <a:r>
              <a:rPr lang="ru-RU" sz="2000" dirty="0" smtClean="0"/>
              <a:t>ного нового и интересного.</a:t>
            </a:r>
          </a:p>
        </p:txBody>
      </p:sp>
    </p:spTree>
    <p:extLst>
      <p:ext uri="{BB962C8B-B14F-4D97-AF65-F5344CB8AC3E}">
        <p14:creationId xmlns:p14="http://schemas.microsoft.com/office/powerpoint/2010/main" val="3653605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blipFill>
                <a:blip r:embed="rId2"/>
                <a:tile tx="0" ty="0" sx="100000" sy="100000" flip="none" algn="tl"/>
              </a:blipFill>
            </a:endParaRPr>
          </a:p>
        </p:txBody>
      </p:sp>
      <p:pic>
        <p:nvPicPr>
          <p:cNvPr id="1026" name="Picture 2" descr="https://school592.ru/wp-content/uploads/5/e/5/5e5680a698281fd573f0969f4cc3fd63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0187" y="1152104"/>
            <a:ext cx="7285131" cy="5463849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58148" y="252887"/>
            <a:ext cx="4675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Космическая считалка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059334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blipFill>
                <a:blip r:embed="rId2"/>
                <a:tile tx="0" ty="0" sx="100000" sy="100000" flip="none" algn="tl"/>
              </a:blip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4371" y="402476"/>
            <a:ext cx="4206688" cy="599384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3205" y="402476"/>
            <a:ext cx="4178519" cy="609572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165570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blipFill>
                <a:blip r:embed="rId2"/>
                <a:tile tx="0" ty="0" sx="100000" sy="100000" flip="none" algn="tl"/>
              </a:blip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39065" y="2747"/>
            <a:ext cx="4162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Космос на асфальте</a:t>
            </a:r>
            <a:endParaRPr lang="ru-RU" sz="36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765" y="759953"/>
            <a:ext cx="5298141" cy="298020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5314" y="127381"/>
            <a:ext cx="5314078" cy="298916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0090" y="3881757"/>
            <a:ext cx="5039365" cy="2834643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5016" y="3442448"/>
            <a:ext cx="5403400" cy="303941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096843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blipFill>
                <a:blip r:embed="rId2"/>
                <a:tile tx="0" ty="0" sx="100000" sy="100000" flip="none" algn="tl"/>
              </a:blip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7223" y="3857936"/>
            <a:ext cx="5175619" cy="291128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870" y="836577"/>
            <a:ext cx="5213478" cy="2932581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5768408" y="3122827"/>
            <a:ext cx="31463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Звёздное небо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927411" y="157750"/>
            <a:ext cx="496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Звёзды на ночном небе</a:t>
            </a:r>
            <a:endParaRPr lang="ru-RU" sz="36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2075" y="984995"/>
            <a:ext cx="2670691" cy="474789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396089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blipFill>
                <a:blip r:embed="rId2"/>
                <a:tile tx="0" ty="0" sx="100000" sy="100000" flip="none" algn="tl"/>
              </a:blip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35" y="230841"/>
            <a:ext cx="5307106" cy="298524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0117" y="261097"/>
            <a:ext cx="5253318" cy="2954991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1435" y="3345236"/>
            <a:ext cx="6015318" cy="338361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31535" y="4173070"/>
            <a:ext cx="29283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/>
              <a:t>Телескоп </a:t>
            </a:r>
          </a:p>
          <a:p>
            <a:pPr algn="ctr"/>
            <a:r>
              <a:rPr lang="ru-RU" sz="3600" b="1" dirty="0" smtClean="0"/>
              <a:t>создали сами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752977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blipFill>
                <a:blip r:embed="rId2"/>
                <a:tile tx="0" ty="0" sx="100000" sy="100000" flip="none" algn="tl"/>
              </a:blip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36" y="210672"/>
            <a:ext cx="5901766" cy="331974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460950" y="210672"/>
            <a:ext cx="53153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Космическая аппликация</a:t>
            </a:r>
            <a:endParaRPr lang="ru-RU" sz="3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7602" y="1590676"/>
            <a:ext cx="5841998" cy="328612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731" y="3761378"/>
            <a:ext cx="5223434" cy="2938181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140316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blipFill>
                <a:blip r:embed="rId2"/>
                <a:tile tx="0" ty="0" sx="100000" sy="100000" flip="none" algn="tl"/>
              </a:blip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047" y="188259"/>
            <a:ext cx="4566022" cy="342451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4165" y="188259"/>
            <a:ext cx="4724400" cy="354330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2817" y="3446929"/>
            <a:ext cx="4294094" cy="3220571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795" y="3446929"/>
            <a:ext cx="4410635" cy="330797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10" name="AutoShape 2" descr="https://klike.net/uploads/posts/2023-03/1678423366_3-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4" descr="https://klike.net/uploads/posts/2023-03/1678423366_3-2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6" descr="https://7960777a-2fd1-4b07-8bbb-896e98c4659c.selcdn.net/upload/product5/product-237971-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5351" y="1061600"/>
            <a:ext cx="3610155" cy="255117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7474856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</TotalTime>
  <Words>165</Words>
  <Application>Microsoft Office PowerPoint</Application>
  <PresentationFormat>Широкоэкранный</PresentationFormat>
  <Paragraphs>39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15</cp:revision>
  <dcterms:created xsi:type="dcterms:W3CDTF">2024-02-19T14:35:42Z</dcterms:created>
  <dcterms:modified xsi:type="dcterms:W3CDTF">2024-02-25T18:37:00Z</dcterms:modified>
</cp:coreProperties>
</file>