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749" y="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E88BEFCC-CA15-45B0-9C82-50414F356F6F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89A9CC04-38F2-47D3-B1E8-5703670230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EFCC-CA15-45B0-9C82-50414F356F6F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CC04-38F2-47D3-B1E8-5703670230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EFCC-CA15-45B0-9C82-50414F356F6F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CC04-38F2-47D3-B1E8-5703670230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EFCC-CA15-45B0-9C82-50414F356F6F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CC04-38F2-47D3-B1E8-5703670230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EFCC-CA15-45B0-9C82-50414F356F6F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CC04-38F2-47D3-B1E8-5703670230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EFCC-CA15-45B0-9C82-50414F356F6F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CC04-38F2-47D3-B1E8-57036702301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EFCC-CA15-45B0-9C82-50414F356F6F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CC04-38F2-47D3-B1E8-57036702301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EFCC-CA15-45B0-9C82-50414F356F6F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CC04-38F2-47D3-B1E8-5703670230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EFCC-CA15-45B0-9C82-50414F356F6F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CC04-38F2-47D3-B1E8-5703670230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E88BEFCC-CA15-45B0-9C82-50414F356F6F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89A9CC04-38F2-47D3-B1E8-5703670230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E88BEFCC-CA15-45B0-9C82-50414F356F6F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89A9CC04-38F2-47D3-B1E8-5703670230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88BEFCC-CA15-45B0-9C82-50414F356F6F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89A9CC04-38F2-47D3-B1E8-57036702301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-medtehnika.ru/upload/catalog/items/19/2096/d5d60afe_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59632" y="3068960"/>
            <a:ext cx="2374012" cy="28060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196752"/>
            <a:ext cx="6336704" cy="2160240"/>
          </a:xfrm>
        </p:spPr>
        <p:txBody>
          <a:bodyPr>
            <a:noAutofit/>
          </a:bodyPr>
          <a:lstStyle/>
          <a:p>
            <a:r>
              <a:rPr lang="ru-RU" sz="3200" b="1" dirty="0"/>
              <a:t>«Использование массажных ковриков в коррекционно-развивающей работе учителя-логопеда»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3933056"/>
            <a:ext cx="4200011" cy="1524000"/>
          </a:xfrm>
        </p:spPr>
        <p:txBody>
          <a:bodyPr>
            <a:normAutofit/>
          </a:bodyPr>
          <a:lstStyle/>
          <a:p>
            <a:pPr lvl="0" algn="r">
              <a:buClr>
                <a:srgbClr val="AA2B1E"/>
              </a:buClr>
            </a:pPr>
            <a:r>
              <a:rPr lang="ru-RU" sz="1800" b="1" dirty="0">
                <a:solidFill>
                  <a:srgbClr val="465E9C">
                    <a:lumMod val="75000"/>
                  </a:srgbClr>
                </a:solidFill>
              </a:rPr>
              <a:t>Шеметова А.А., учитель – </a:t>
            </a:r>
            <a:r>
              <a:rPr lang="ru-RU" sz="1800" b="1" dirty="0" smtClean="0">
                <a:solidFill>
                  <a:srgbClr val="465E9C">
                    <a:lumMod val="75000"/>
                  </a:srgbClr>
                </a:solidFill>
              </a:rPr>
              <a:t>логопед</a:t>
            </a:r>
          </a:p>
          <a:p>
            <a:pPr lvl="0" algn="r">
              <a:buClr>
                <a:srgbClr val="AA2B1E"/>
              </a:buClr>
            </a:pPr>
            <a:r>
              <a:rPr lang="ru-RU" sz="1800" b="1" dirty="0" smtClean="0">
                <a:solidFill>
                  <a:srgbClr val="465E9C">
                    <a:lumMod val="75000"/>
                  </a:srgbClr>
                </a:solidFill>
              </a:rPr>
              <a:t>1 квалификационной категории</a:t>
            </a:r>
            <a:endParaRPr lang="ru-RU" sz="1800" b="1" dirty="0">
              <a:solidFill>
                <a:srgbClr val="465E9C">
                  <a:lumMod val="75000"/>
                </a:srgbClr>
              </a:solidFill>
            </a:endParaRPr>
          </a:p>
          <a:p>
            <a:pPr lvl="0" algn="r">
              <a:buClr>
                <a:srgbClr val="AA2B1E"/>
              </a:buClr>
            </a:pPr>
            <a:r>
              <a:rPr lang="ru-RU" sz="1800" b="1" dirty="0" smtClean="0">
                <a:solidFill>
                  <a:srgbClr val="465E9C">
                    <a:lumMod val="75000"/>
                  </a:srgbClr>
                </a:solidFill>
              </a:rPr>
              <a:t>МДОУ </a:t>
            </a:r>
            <a:r>
              <a:rPr lang="ru-RU" sz="1800" b="1" dirty="0">
                <a:solidFill>
                  <a:srgbClr val="465E9C">
                    <a:lumMod val="75000"/>
                  </a:srgbClr>
                </a:solidFill>
              </a:rPr>
              <a:t>ДС </a:t>
            </a:r>
            <a:r>
              <a:rPr lang="ru-RU" sz="1800" b="1" dirty="0" err="1">
                <a:solidFill>
                  <a:srgbClr val="465E9C">
                    <a:lumMod val="75000"/>
                  </a:srgbClr>
                </a:solidFill>
              </a:rPr>
              <a:t>Дельфиненок</a:t>
            </a:r>
            <a:r>
              <a:rPr lang="ru-RU" sz="1800" b="1" dirty="0">
                <a:solidFill>
                  <a:srgbClr val="465E9C">
                    <a:lumMod val="75000"/>
                  </a:srgbClr>
                </a:solidFill>
              </a:rPr>
              <a:t>  </a:t>
            </a:r>
            <a:endParaRPr lang="ru-RU" sz="1800" b="1" dirty="0" smtClean="0">
              <a:solidFill>
                <a:srgbClr val="465E9C">
                  <a:lumMod val="75000"/>
                </a:srgbClr>
              </a:solidFill>
            </a:endParaRPr>
          </a:p>
          <a:p>
            <a:pPr lvl="0" algn="r">
              <a:buClr>
                <a:srgbClr val="AA2B1E"/>
              </a:buClr>
            </a:pPr>
            <a:r>
              <a:rPr lang="ru-RU" sz="1800" b="1" dirty="0" err="1" smtClean="0">
                <a:solidFill>
                  <a:srgbClr val="465E9C">
                    <a:lumMod val="75000"/>
                  </a:srgbClr>
                </a:solidFill>
              </a:rPr>
              <a:t>р.п</a:t>
            </a:r>
            <a:r>
              <a:rPr lang="ru-RU" sz="1800" b="1" dirty="0">
                <a:solidFill>
                  <a:srgbClr val="465E9C">
                    <a:lumMod val="75000"/>
                  </a:srgbClr>
                </a:solidFill>
              </a:rPr>
              <a:t>. Средняя Ахтуба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678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980728"/>
            <a:ext cx="6552728" cy="504056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Одним из перспективных средств коррекционно-развивающей работы с детьми с речевыми нарушениями в деятельности логопеда  является использование </a:t>
            </a:r>
            <a:r>
              <a:rPr lang="ru-RU" dirty="0" err="1" smtClean="0"/>
              <a:t>здоровьесберегающих</a:t>
            </a:r>
            <a:r>
              <a:rPr lang="ru-RU" dirty="0" smtClean="0"/>
              <a:t> технологий, а именно массажных ортопедических ковриков.</a:t>
            </a:r>
          </a:p>
          <a:p>
            <a:pPr algn="just"/>
            <a:r>
              <a:rPr lang="ru-RU" dirty="0" smtClean="0"/>
              <a:t>При использовании массажных ковриков идет активизация поверхности стопы.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702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124744"/>
            <a:ext cx="6399813" cy="4598325"/>
          </a:xfrm>
        </p:spPr>
        <p:txBody>
          <a:bodyPr/>
          <a:lstStyle/>
          <a:p>
            <a:pPr algn="just"/>
            <a:r>
              <a:rPr lang="ru-RU" dirty="0" smtClean="0"/>
              <a:t> На стопах ног и кистях рук находится огромное количество биоактивных точек, которые связаны с самыми разными органами и частями тела. </a:t>
            </a:r>
            <a:endParaRPr lang="ru-RU" dirty="0"/>
          </a:p>
        </p:txBody>
      </p:sp>
      <p:pic>
        <p:nvPicPr>
          <p:cNvPr id="6" name="Рисунок 5" descr="https://xn--80ahbc1ddg1i.xn--p1ai/upload/iblock/544/544767e5c3c5a5e115c2a3bb9637715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780928"/>
            <a:ext cx="5040560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050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heme\OneDrive\Рабочий стол\мо логопедов выступление 2022\IMG_20221031_113229 (1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5052229" y="3079217"/>
            <a:ext cx="3274444" cy="296589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heme\OneDrive\Рабочий стол\мо логопедов выступление 2022\IMG_20221031_113555 (1)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23728" y="3933056"/>
            <a:ext cx="2377469" cy="20023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109258"/>
            <a:ext cx="6408712" cy="3603812"/>
          </a:xfrm>
        </p:spPr>
        <p:txBody>
          <a:bodyPr/>
          <a:lstStyle/>
          <a:p>
            <a:pPr marL="0" lvl="0" indent="0" algn="just">
              <a:buClr>
                <a:srgbClr val="AA2B1E"/>
              </a:buClr>
              <a:buNone/>
            </a:pPr>
            <a:r>
              <a:rPr lang="ru-RU" dirty="0">
                <a:solidFill>
                  <a:prstClr val="black"/>
                </a:solidFill>
              </a:rPr>
              <a:t>Упражнения, выполняемые на ковриках направлены на активизацию поверхности стопы, которая оказывает наибольший терапевтический эффект, активнее стимулируя </a:t>
            </a:r>
            <a:r>
              <a:rPr lang="ru-RU" dirty="0" smtClean="0">
                <a:solidFill>
                  <a:prstClr val="black"/>
                </a:solidFill>
              </a:rPr>
              <a:t>речевые</a:t>
            </a:r>
          </a:p>
          <a:p>
            <a:pPr marL="0" lvl="0" indent="0" algn="just">
              <a:buClr>
                <a:srgbClr val="AA2B1E"/>
              </a:buClr>
              <a:buNone/>
            </a:pPr>
            <a:r>
              <a:rPr lang="ru-RU" dirty="0" smtClean="0">
                <a:solidFill>
                  <a:prstClr val="black"/>
                </a:solidFill>
              </a:rPr>
              <a:t>области </a:t>
            </a:r>
            <a:r>
              <a:rPr lang="ru-RU" dirty="0">
                <a:solidFill>
                  <a:prstClr val="black"/>
                </a:solidFill>
              </a:rPr>
              <a:t>коры головного </a:t>
            </a:r>
            <a:endParaRPr lang="ru-RU" dirty="0" smtClean="0">
              <a:solidFill>
                <a:prstClr val="black"/>
              </a:solidFill>
            </a:endParaRPr>
          </a:p>
          <a:p>
            <a:pPr marL="0" lvl="0" indent="0" algn="just">
              <a:buClr>
                <a:srgbClr val="AA2B1E"/>
              </a:buClr>
              <a:buNone/>
            </a:pPr>
            <a:r>
              <a:rPr lang="ru-RU" dirty="0" smtClean="0">
                <a:solidFill>
                  <a:prstClr val="black"/>
                </a:solidFill>
              </a:rPr>
              <a:t>мозга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151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115616" y="1052736"/>
            <a:ext cx="6912768" cy="48965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Игры и упражнения с использованием массажных </a:t>
            </a:r>
            <a:r>
              <a:rPr lang="ru-RU" dirty="0" smtClean="0"/>
              <a:t>ковриков эффективны для детей разного возраста и решают различные </a:t>
            </a:r>
            <a:r>
              <a:rPr lang="ru-RU" b="1" dirty="0" smtClean="0"/>
              <a:t>коррекционные задачи:</a:t>
            </a:r>
          </a:p>
          <a:p>
            <a:pPr algn="just">
              <a:buFontTx/>
              <a:buChar char="-"/>
            </a:pPr>
            <a:r>
              <a:rPr lang="ru-RU" dirty="0" smtClean="0"/>
              <a:t>развитие </a:t>
            </a:r>
            <a:r>
              <a:rPr lang="ru-RU" dirty="0"/>
              <a:t>общей моторики, координации движения с </a:t>
            </a:r>
            <a:r>
              <a:rPr lang="ru-RU" dirty="0" smtClean="0"/>
              <a:t>речью;</a:t>
            </a:r>
          </a:p>
          <a:p>
            <a:pPr algn="just">
              <a:buFontTx/>
              <a:buChar char="-"/>
            </a:pPr>
            <a:r>
              <a:rPr lang="ru-RU" dirty="0" smtClean="0"/>
              <a:t>совершенствование навыков ориентировки в пространстве и собственном теле;</a:t>
            </a:r>
          </a:p>
          <a:p>
            <a:pPr algn="just">
              <a:buFontTx/>
              <a:buChar char="-"/>
            </a:pPr>
            <a:r>
              <a:rPr lang="ru-RU" dirty="0" smtClean="0"/>
              <a:t>развитие памяти, внимания;</a:t>
            </a:r>
          </a:p>
          <a:p>
            <a:pPr algn="just">
              <a:buFontTx/>
              <a:buChar char="-"/>
            </a:pPr>
            <a:r>
              <a:rPr lang="ru-RU" dirty="0" smtClean="0"/>
              <a:t>развитие лексико – грамматического строя речи;</a:t>
            </a:r>
          </a:p>
          <a:p>
            <a:pPr algn="just">
              <a:buFontTx/>
              <a:buChar char="-"/>
            </a:pPr>
            <a:r>
              <a:rPr lang="ru-RU" dirty="0" smtClean="0"/>
              <a:t>развитие фонематических процессов.</a:t>
            </a:r>
          </a:p>
          <a:p>
            <a:pPr algn="just">
              <a:buFontTx/>
              <a:buChar char="-"/>
            </a:pPr>
            <a:endParaRPr lang="ru-RU" dirty="0" smtClean="0"/>
          </a:p>
          <a:p>
            <a:pPr algn="just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528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963346"/>
          </a:xfrm>
        </p:spPr>
        <p:txBody>
          <a:bodyPr>
            <a:normAutofit fontScale="90000"/>
          </a:bodyPr>
          <a:lstStyle/>
          <a:p>
            <a:pPr marL="274320" lvl="0" indent="-27432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/>
              <a:t>Развитие общей моторики, координации движения с речью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924944"/>
            <a:ext cx="4248561" cy="2657636"/>
          </a:xfrm>
        </p:spPr>
      </p:pic>
    </p:spTree>
    <p:extLst>
      <p:ext uri="{BB962C8B-B14F-4D97-AF65-F5344CB8AC3E}">
        <p14:creationId xmlns:p14="http://schemas.microsoft.com/office/powerpoint/2010/main" val="142626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6965245" cy="1202485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Развитие </a:t>
            </a:r>
            <a:r>
              <a:rPr lang="ru-RU" sz="3600" b="1" dirty="0"/>
              <a:t>лексико – грамматического строя речи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060848"/>
            <a:ext cx="7128792" cy="3888432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/>
              <a:t>Игра «Я знаю 5 названий…»</a:t>
            </a:r>
          </a:p>
          <a:p>
            <a:pPr marL="0" indent="0" algn="just">
              <a:buNone/>
            </a:pPr>
            <a:r>
              <a:rPr lang="ru-RU" dirty="0" smtClean="0"/>
              <a:t>Цель: обогащение словарного запаса.</a:t>
            </a:r>
          </a:p>
          <a:p>
            <a:pPr marL="0" indent="0" algn="just">
              <a:buNone/>
            </a:pPr>
            <a:r>
              <a:rPr lang="ru-RU" dirty="0" smtClean="0"/>
              <a:t>Ход игры: учитель – логопед начинает игру словами: «Я знаю 5 названий…» (словарь по лексической теме). Ребенок называет слова по заданной теме и </a:t>
            </a:r>
            <a:r>
              <a:rPr lang="ru-RU" smtClean="0"/>
              <a:t>выполняет движения на ковриках.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876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heme\OneDrive\Рабочий стол\мо логопедов выступление 2022\IMG_20221026_0914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278" y="948674"/>
            <a:ext cx="6413082" cy="49406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44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heme\OneDrive\Рабочий стол\мо логопедов выступление 2022\стоп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550120"/>
            <a:ext cx="2641476" cy="26185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980728"/>
            <a:ext cx="6768752" cy="4742341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Практика использования данных игр и упражнений в работе с детьми, имеющими речевые нарушения, показывает их принадлежность к числу эффективных средств коррекции речемыслительной деятельности ребенка дошкольного возраста, что способствует достижению максимально возможных успехов не только</a:t>
            </a:r>
          </a:p>
          <a:p>
            <a:pPr marL="0" indent="0" algn="just">
              <a:buNone/>
            </a:pPr>
            <a:r>
              <a:rPr lang="ru-RU" dirty="0" smtClean="0"/>
              <a:t>в преодолении речевых </a:t>
            </a:r>
          </a:p>
          <a:p>
            <a:pPr marL="0" indent="0" algn="just">
              <a:buNone/>
            </a:pPr>
            <a:r>
              <a:rPr lang="ru-RU" dirty="0" smtClean="0"/>
              <a:t>расстройств, но и общего</a:t>
            </a:r>
          </a:p>
          <a:p>
            <a:pPr marL="0" indent="0" algn="just">
              <a:buNone/>
            </a:pPr>
            <a:r>
              <a:rPr lang="ru-RU" dirty="0" smtClean="0"/>
              <a:t>оздоровления организма </a:t>
            </a:r>
          </a:p>
          <a:p>
            <a:pPr marL="0" indent="0" algn="just">
              <a:buNone/>
            </a:pPr>
            <a:r>
              <a:rPr lang="ru-RU" dirty="0" smtClean="0"/>
              <a:t>ребенка.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331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239</TotalTime>
  <Words>261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Кнопка</vt:lpstr>
      <vt:lpstr>«Использование массажных ковриков в коррекционно-развивающей работе учителя-логопеда»</vt:lpstr>
      <vt:lpstr>Презентация PowerPoint</vt:lpstr>
      <vt:lpstr>Презентация PowerPoint</vt:lpstr>
      <vt:lpstr>Презентация PowerPoint</vt:lpstr>
      <vt:lpstr>Презентация PowerPoint</vt:lpstr>
      <vt:lpstr> Развитие общей моторики, координации движения с речью </vt:lpstr>
      <vt:lpstr>Развитие лексико – грамматического строя речи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«Использование массажных ковриков в коррекционно-развивающей работе учителя-логопеда»</dc:title>
  <dc:creator>Анна Шеметова</dc:creator>
  <cp:lastModifiedBy>kulik</cp:lastModifiedBy>
  <cp:revision>25</cp:revision>
  <dcterms:created xsi:type="dcterms:W3CDTF">2022-10-19T13:09:15Z</dcterms:created>
  <dcterms:modified xsi:type="dcterms:W3CDTF">2024-02-25T16:36:49Z</dcterms:modified>
</cp:coreProperties>
</file>