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79" r:id="rId5"/>
    <p:sldId id="276" r:id="rId6"/>
    <p:sldId id="275" r:id="rId7"/>
    <p:sldId id="274" r:id="rId8"/>
    <p:sldId id="273" r:id="rId9"/>
    <p:sldId id="272" r:id="rId10"/>
    <p:sldId id="271" r:id="rId11"/>
    <p:sldId id="270" r:id="rId12"/>
    <p:sldId id="269" r:id="rId13"/>
    <p:sldId id="268" r:id="rId14"/>
    <p:sldId id="285" r:id="rId15"/>
    <p:sldId id="284" r:id="rId16"/>
    <p:sldId id="283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24" autoAdjust="0"/>
  </p:normalViewPr>
  <p:slideViewPr>
    <p:cSldViewPr>
      <p:cViewPr varScale="1">
        <p:scale>
          <a:sx n="44" d="100"/>
          <a:sy n="44" d="100"/>
        </p:scale>
        <p:origin x="-6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04664"/>
            <a:ext cx="7344816" cy="5976663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ЦЕНТР РАЗВИТИЯ РЕБЁНКА – «ДЕТСКИЙ САД №200»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 «ИСТОРИЯ ИГРУШЕК РАЗНЫХ НАРОДОВ МИРА»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ДЕТЕЙ ПОДГОТОВИТЕЛЬНОЙ К ШКОЛЕ ГРУППЫ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АВТОР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ПРОЕКТА: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КАМЕНСКАЯ Т.А. –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ГРУППЫ №7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МБДОУ ЦРР – «ДЕТСКИЙ САД №200»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 БАРНАУЛ, 2021 ГОД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495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55776" y="692696"/>
            <a:ext cx="6131024" cy="72494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ПРЕДПОЛАГАЕМЫЙ    РЕЗУЛЬТАТ: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483768" y="1600200"/>
            <a:ext cx="6203032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Сформировать у детей знания об игрушках разных стран мира, расширить словарный запас слов;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Улучшить коммуникативные навыки; сформировать  умения презентовать свою работу;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Совместная деятельность родителей  с детьми по подготовке презентации на тему «История игрушек народов мира», рисование «Моя любимая игрушка».</a:t>
            </a:r>
          </a:p>
          <a:p>
            <a:endParaRPr lang="ru-RU" sz="2400" dirty="0" smtClean="0"/>
          </a:p>
          <a:p>
            <a:pPr>
              <a:lnSpc>
                <a:spcPct val="150000"/>
              </a:lnSpc>
            </a:pP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836712"/>
            <a:ext cx="6203032" cy="446449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ПЕРСПЕКТИВЫ ДАЛЬНЕЙШЕГО РАЗВИТИЯ ПРОЕКТА: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Продолжать работать в данном направлении, расширяя и систематизируя знания детей о популярных (народных)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игрушках народов разных стран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15816" y="620688"/>
            <a:ext cx="5770984" cy="576064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/>
              <a:t>         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О.Р.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Меремьянина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«С послушной куклою дитя…». Барнаул, 2010г.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О.С. Ушакова «Развитие речи детей 6-7 лет». – М.: ТЦ Сфера, 2020 (с.62,148).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О.М.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Ельцова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«Технология организации познавательной деятельности. С 6 до 7 лет». – СПб.: ООО «ИЗДАТЕЛЬСТВО «ДЕТСТВО - ПРЕСС», 2020. (с.69).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Л.Л.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Мосалова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«Я и мир». -  СПб.: ООО «ИЗДАТЕЛЬСТВО «ДЕТСТВО - ПРЕСС», 2019 (с.33,71)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А.Я.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Ветохина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«Нравственно – патриотическое воспитание детей дошкольного возраста». - СПб.: ООО «ИЗДАТЕЛЬСТВО «ДЕТСТВО - ПРЕСС», 2020 (с.153, 179)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И.А. Лыкова «Конструирование в детском саду. Подготовительная к школе группа». – М.: Издательский дом «ЦВЕТНОЙ МИР», 2019 (с. 48, 94)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55776" y="764704"/>
            <a:ext cx="6131024" cy="12241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Конструирование из ткани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«ВЕПССКАЯ   КУКЛА»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Таня История игршки\ФОТО\8c2e0de9-0b15-42ce-9e44-0e51aa4dec1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492896"/>
            <a:ext cx="2754306" cy="3672409"/>
          </a:xfrm>
          <a:prstGeom prst="rect">
            <a:avLst/>
          </a:prstGeom>
          <a:noFill/>
        </p:spPr>
      </p:pic>
      <p:pic>
        <p:nvPicPr>
          <p:cNvPr id="1027" name="Picture 3" descr="C:\Users\User\Desktop\Таня История игршки\ФОТО\a53b9bd0-455a-425e-971a-a28712abc9a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4158" y="2492896"/>
            <a:ext cx="2754306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404664"/>
            <a:ext cx="6732240" cy="15121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Детская презентация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«ИСТОРИЯ  ИГРУШЕК  РАЗНЫХ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СТРАН  МИРА»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Таня История игршки\ФОТО\8fc71527-1bc1-40ed-96f2-ea59be4d73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16832"/>
            <a:ext cx="1620180" cy="2160240"/>
          </a:xfrm>
          <a:prstGeom prst="rect">
            <a:avLst/>
          </a:prstGeom>
          <a:noFill/>
        </p:spPr>
      </p:pic>
      <p:pic>
        <p:nvPicPr>
          <p:cNvPr id="2051" name="Picture 3" descr="C:\Users\User\Desktop\Таня История игршки\ФОТО\31f6730d-2687-4203-90a4-3c93dafee26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373216" y="16246424"/>
            <a:ext cx="11430000" cy="15240000"/>
          </a:xfrm>
          <a:prstGeom prst="rect">
            <a:avLst/>
          </a:prstGeom>
          <a:noFill/>
        </p:spPr>
      </p:pic>
      <p:pic>
        <p:nvPicPr>
          <p:cNvPr id="2052" name="Picture 4" descr="C:\Users\User\Desktop\Таня История игршки\ФОТО\31f6730d-2687-4203-90a4-3c93dafee26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437112"/>
            <a:ext cx="1565711" cy="2105656"/>
          </a:xfrm>
          <a:prstGeom prst="rect">
            <a:avLst/>
          </a:prstGeom>
          <a:noFill/>
        </p:spPr>
      </p:pic>
      <p:pic>
        <p:nvPicPr>
          <p:cNvPr id="2053" name="Picture 5" descr="C:\Users\User\Desktop\Таня История игршки\ФОТО\55a0ab73-ad43-4127-9478-f65f36c4fdc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437112"/>
            <a:ext cx="1584176" cy="2112234"/>
          </a:xfrm>
          <a:prstGeom prst="rect">
            <a:avLst/>
          </a:prstGeom>
          <a:noFill/>
        </p:spPr>
      </p:pic>
      <p:pic>
        <p:nvPicPr>
          <p:cNvPr id="2054" name="Picture 6" descr="C:\Users\User\Desktop\Таня История игршки\ФОТО\4344f052-1b3c-4a70-b754-1e5bcfb6e2c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4365104"/>
            <a:ext cx="1584176" cy="2112235"/>
          </a:xfrm>
          <a:prstGeom prst="rect">
            <a:avLst/>
          </a:prstGeom>
          <a:noFill/>
        </p:spPr>
      </p:pic>
      <p:pic>
        <p:nvPicPr>
          <p:cNvPr id="2055" name="Picture 7" descr="C:\Users\User\Desktop\Таня История игршки\ФОТО\14907a60-9a84-4d3c-84a2-dc188c4457d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1916832"/>
            <a:ext cx="1656184" cy="2208245"/>
          </a:xfrm>
          <a:prstGeom prst="rect">
            <a:avLst/>
          </a:prstGeom>
          <a:noFill/>
        </p:spPr>
      </p:pic>
      <p:pic>
        <p:nvPicPr>
          <p:cNvPr id="2056" name="Picture 8" descr="C:\Users\User\Desktop\Таня История игршки\ФОТО\307938db-eaf3-4738-9627-ca61dd0a28b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1916832"/>
            <a:ext cx="1639448" cy="21859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Таня История игршки\ФОТО\5140835f-13b8-47f5-bb34-55dedecd96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8245" y="3573017"/>
            <a:ext cx="2016223" cy="2688298"/>
          </a:xfrm>
          <a:prstGeom prst="rect">
            <a:avLst/>
          </a:prstGeom>
          <a:noFill/>
        </p:spPr>
      </p:pic>
      <p:pic>
        <p:nvPicPr>
          <p:cNvPr id="3076" name="Picture 4" descr="C:\Users\User\Desktop\Таня История игршки\ФОТО\bfc5a2d3-c54d-461a-8fe4-cc7f32bf2c7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48680"/>
            <a:ext cx="1980220" cy="2640292"/>
          </a:xfrm>
          <a:prstGeom prst="rect">
            <a:avLst/>
          </a:prstGeom>
          <a:noFill/>
        </p:spPr>
      </p:pic>
      <p:pic>
        <p:nvPicPr>
          <p:cNvPr id="3077" name="Picture 5" descr="C:\Users\User\Desktop\Таня История игршки\ФОТО\d6424b1f-973e-48f8-8ee0-ffec4bf63f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76672"/>
            <a:ext cx="2068960" cy="2758613"/>
          </a:xfrm>
          <a:prstGeom prst="rect">
            <a:avLst/>
          </a:prstGeom>
          <a:noFill/>
        </p:spPr>
      </p:pic>
      <p:pic>
        <p:nvPicPr>
          <p:cNvPr id="3078" name="Picture 6" descr="C:\Users\User\Desktop\Таня История игршки\ФОТО\d25c5b87-0376-4218-8a32-f2e96c3f2f6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3645024"/>
            <a:ext cx="2016224" cy="2688299"/>
          </a:xfrm>
          <a:prstGeom prst="rect">
            <a:avLst/>
          </a:prstGeom>
          <a:noFill/>
        </p:spPr>
      </p:pic>
      <p:pic>
        <p:nvPicPr>
          <p:cNvPr id="3079" name="Picture 7" descr="C:\Users\User\Desktop\Таня История игршки\ФОТО\c6088846-c6b0-44a0-8e04-516e69882c2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2636912"/>
            <a:ext cx="1980220" cy="264029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15816" y="692696"/>
            <a:ext cx="6048672" cy="11521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Выставка  рисунков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«МОЯ  ЛЮБИМАЯ  ИГРУШКА»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Таня История игршки\ФОТО\638611d8-df18-4161-99b2-776b222e6b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060848"/>
            <a:ext cx="6022976" cy="43012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1772816"/>
            <a:ext cx="6347048" cy="39604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65310" y="1916832"/>
            <a:ext cx="638315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  внимание!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620688"/>
            <a:ext cx="6203032" cy="576064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информационно – творческий.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СРОК РЕАЛИЗАЦИИ: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долгосрочный (октябрь - ноябрь).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воспитатели групп, воспитанники и их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родители.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476672"/>
            <a:ext cx="6203032" cy="59046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Актуальность обусловлена рядом событий и причин, происходящих в обществе и образовании в целом. С одной стороны рост национального самосознания, а с другой – усиление проявлений национализма. Умение жить в мире разных людей и идей, при этом не нарушая прав других людей. Ребёнок постепенно в практике реального общения открывает для себя мир других людей, отмечая сходство и отличия. Частью культурного национального наследия являются народные игрушки и у каждого народа они имеют свои характерные особенности. Вековой опыт педагогики показывает, что игрушки становились средствами воспитания.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83768" y="620688"/>
            <a:ext cx="6203032" cy="122413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с игрушками разных стран мира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55776" y="2060848"/>
            <a:ext cx="6131024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ЗАДАЧИ  ПРОЕКТА: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Расширять и обогащать знания детей  об игрушках из разных стран мира;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познавательные и творческие навыки и умения, применять полученные знания на практике;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Приобщить детей к истокам русской народной культуры;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Вызвать интерес к культуре разных стран.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1800" y="476672"/>
            <a:ext cx="5915000" cy="590465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ОСНОВНОЕ СОДЕРЖАНИЕ ПРОЕКТА: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Использованные методы: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наглядные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 рассматривание иллюстраций, показ, просмотр видеозаписи, выставка рисунков, презентация истории игрушки);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словесные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беседы, рассказ, чтение художественной литературы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практические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(продуктивная деятельность, игры).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РЕСУРСНОЕ ОБЕСПЕЧЕНИЕ ПРОЕКТА: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Художественная литература, иллюстрации по данной теме, материал для продуктивной деятельности, видеозапись игры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диаболо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информационный материал для родителей.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476672"/>
            <a:ext cx="6203032" cy="7920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  РЕАЛИЗАЦИИ  ПРОЕКТА: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483768" y="1600200"/>
            <a:ext cx="620303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этап –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ПОДГОТОВИТЕЛЬНЫЙ:</a:t>
            </a: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Подбор материала, методической и художественной литературы, иллюстраций.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Составление плана реализации проекта.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Сотрудничество с родителями (выполнение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домащнего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задания: подготовка презентации о выбранной игрушке, рисование «Моя любимая игрушка»).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339752" y="620688"/>
            <a:ext cx="6347048" cy="720080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 –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ОСНОВНОЙ: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411760" y="1600200"/>
            <a:ext cx="6275040" cy="4525963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Разработка содержания НОД: </a:t>
            </a: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Речевое развитие: «Составление рассказа «Моя любимая игрушка», «Придумывание сказочной истории про игрушки».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Познавательное развитие «Дымковская игрушка», «Нас много на шаре земном», «Мой дом – моя крепость».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деятельность: конструирование «Вепсская кукла – оберег семьи» (из ткани), рисование «Моя любимая игрушка».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беседы «История создания игрушек на Руси», «Русские матрёшки», «Мы все разные, но мы все равны».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483768" y="548680"/>
            <a:ext cx="6203032" cy="557748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В. Берестов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Матрёшкины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Э.Котляр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Дарума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Ванька-встанька», В. Катаев «Цветик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Е.Серова «Нехорошая история», А. Толстой «Золотой ключик или приключения Буратино».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дидактических игр «Разрезанные картинки», «Собери матрёшку», «Определи игрушку на ощупь».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иллюстраций, народных игрушек с элементами декоративной росписи.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детей «История игрушек из разных стран».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родителями: информационный материал «Сюжетно - ролевая игра в жизни ребёнка»,  «Игрушка в жизни ребёнка», «О чём говорят любимые игрушки вашего ребёнка», памятка «Какая должна быть игрушка».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Совместная с детьми деятельность: подготовка презентации на тему «»История игрушек народов мира», рисование «Моя любимая игрушка».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Таня История игршки\2021-11-21-19-52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339752" y="620688"/>
            <a:ext cx="6347048" cy="57606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 –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ЗАКЛЮЧИТЕЛЬНЫЙ: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699792" y="1600200"/>
            <a:ext cx="5987008" cy="4525963"/>
          </a:xfrm>
        </p:spPr>
        <p:txBody>
          <a:bodyPr>
            <a:normAutofit/>
          </a:bodyPr>
          <a:lstStyle/>
          <a:p>
            <a:pPr lvl="0"/>
            <a:endParaRPr lang="ru-RU" sz="2000" dirty="0" smtClean="0"/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Детская презентация  на тему «История игрушек народов мира».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Выставка рисунков «Моя любимая игрушка».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Оформление альбома «История игрушек мира»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427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БЮДЖЕТНОЕ ДОШКОЛЬНОЕ ОБРАЗОВАТЕЛЬНОЕ УЧРЕЖДЕНИЕ  ЦЕНТР РАЗВИТИЯ РЕБЁНКА – «ДЕТСКИЙ САД №200»             ПРОЕКТ «ИСТОРИЯ ИГРУШЕК РАЗНЫХ НАРОДОВ МИРА»  ДЛЯ ДЕТЕЙ ПОДГОТОВИТЕЛЬНОЙ К ШКОЛЕ ГРУППЫ                                                                                         АВТОР  ПРОЕКТА:                                           ,  КАМЕНСКАЯ Т.А. –                                                              ВОСПИТАТЕЛЬ ГРУППЫ №7                                                                              МБДОУ ЦРР – «ДЕТСКИЙ САД №200»                                                                            Г. БАРНАУЛ, 2021 ГОД </vt:lpstr>
      <vt:lpstr>ТИП ПРОЕКТА:                          информационно – творческий.   СРОК РЕАЛИЗАЦИИ:                     долгосрочный (октябрь - ноябрь).   УЧАСТНИКИ ПРОЕКТА:              воспитатели групп, воспитанники и их                                                               родители.</vt:lpstr>
      <vt:lpstr>АКТУАЛЬНОСТЬ:   Актуальность обусловлена рядом событий и причин, происходящих в обществе и образовании в целом. С одной стороны рост национального самосознания, а с другой – усиление проявлений национализма. Умение жить в мире разных людей и идей, при этом не нарушая прав других людей. Ребёнок постепенно в практике реального общения открывает для себя мир других людей, отмечая сходство и отличия. Частью культурного национального наследия являются народные игрушки и у каждого народа они имеют свои характерные особенности. Вековой опыт педагогики показывает, что игрушки становились средствами воспитания. </vt:lpstr>
      <vt:lpstr>ЦЕЛЬ  ПРОЕКТА:   Познакомить с игрушками разных стран мира  </vt:lpstr>
      <vt:lpstr>ОСНОВНОЕ СОДЕРЖАНИЕ ПРОЕКТА:  Использованные методы:  - наглядные ( рассматривание иллюстраций, показ, просмотр видеозаписи, выставка рисунков, презентация истории игрушки); - словесные (беседы, рассказ, чтение художественной литературы); - практические (продуктивная деятельность, игры).    РЕСУРСНОЕ ОБЕСПЕЧЕНИЕ ПРОЕКТА:  Художественная литература, иллюстрации по данной теме, материал для продуктивной деятельности, видеозапись игры с диаболо, информационный материал для родителей. </vt:lpstr>
      <vt:lpstr>  ПЛАН  РЕАЛИЗАЦИИ  ПРОЕКТА:   </vt:lpstr>
      <vt:lpstr>II этап – ОСНОВНОЙ: </vt:lpstr>
      <vt:lpstr>Презентация PowerPoint</vt:lpstr>
      <vt:lpstr>III этап – ЗАКЛЮЧИТЕЛЬНЫЙ:</vt:lpstr>
      <vt:lpstr>ПРЕДПОЛАГАЕМЫЙ    РЕЗУЛЬТАТ:</vt:lpstr>
      <vt:lpstr>ПЕРСПЕКТИВЫ ДАЛЬНЕЙШЕГО РАЗВИТИЯ ПРОЕКТА:  Продолжать работать в данном направлении, расширяя и систематизируя знания детей о популярных (народных) игрушках народов разных стран</vt:lpstr>
      <vt:lpstr>                                СПИСОК ЛИТЕРАТУРЫ:  1. О.Р. Меремьянина «С послушной куклою дитя…». Барнаул, 2010г. 2. О.С. Ушакова «Развитие речи детей 6-7 лет». – М.: ТЦ Сфера, 2020 (с.62,148). 3. О.М. Ельцова «Технология организации познавательной деятельности. С 6 до 7 лет». – СПб.: ООО «ИЗДАТЕЛЬСТВО «ДЕТСТВО - ПРЕСС», 2020. (с.69). 4. Л.Л. Мосалова «Я и мир». -  СПб.: ООО «ИЗДАТЕЛЬСТВО «ДЕТСТВО - ПРЕСС», 2019 (с.33,71) 5. А.Я. Ветохина «Нравственно – патриотическое воспитание детей дошкольного возраста». - СПб.: ООО «ИЗДАТЕЛЬСТВО «ДЕТСТВО - ПРЕСС», 2020 (с.153, 179) 6. И.А. Лыкова «Конструирование в детском саду. Подготовительная к школе группа». – М.: Издательский дом «ЦВЕТНОЙ МИР», 2019 (с. 48, 94)</vt:lpstr>
      <vt:lpstr>Конструирование из ткани «ВЕПССКАЯ   КУКЛА»</vt:lpstr>
      <vt:lpstr>Детская презентация «ИСТОРИЯ  ИГРУШЕК  РАЗНЫХ СТРАН  МИРА»</vt:lpstr>
      <vt:lpstr>Презентация PowerPoint</vt:lpstr>
      <vt:lpstr>Выставка  рисунков «МОЯ  ЛЮБИМАЯ  ИГРУШКА»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 Windows</cp:lastModifiedBy>
  <cp:revision>31</cp:revision>
  <dcterms:created xsi:type="dcterms:W3CDTF">2021-11-22T09:30:33Z</dcterms:created>
  <dcterms:modified xsi:type="dcterms:W3CDTF">2024-02-24T11:25:19Z</dcterms:modified>
</cp:coreProperties>
</file>