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2" r:id="rId6"/>
    <p:sldId id="263" r:id="rId7"/>
    <p:sldId id="25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60648"/>
            <a:ext cx="7772400" cy="648071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</a:pPr>
            <a:r>
              <a:rPr lang="ru-RU" sz="4000" dirty="0">
                <a:ea typeface="Calibri"/>
                <a:cs typeface="Calibri"/>
              </a:rPr>
              <a:t/>
            </a:r>
            <a:br>
              <a:rPr lang="ru-RU" sz="4000" dirty="0">
                <a:ea typeface="Calibri"/>
                <a:cs typeface="Calibri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16632"/>
            <a:ext cx="784887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br>
              <a:rPr lang="ru-RU" sz="16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«Детский сад комбинированного вида № 11 «Яблонька»</a:t>
            </a:r>
            <a:r>
              <a:rPr lang="ru-RU" sz="4400" dirty="0">
                <a:solidFill>
                  <a:prstClr val="black"/>
                </a:solidFill>
                <a:latin typeface="Times New Roman"/>
                <a:ea typeface="Calibri"/>
                <a:cs typeface="Calibri"/>
              </a:rPr>
              <a:t/>
            </a:r>
            <a:br>
              <a:rPr lang="ru-RU" sz="4400" dirty="0">
                <a:solidFill>
                  <a:prstClr val="black"/>
                </a:solidFill>
                <a:latin typeface="Times New Roman"/>
                <a:ea typeface="Calibri"/>
                <a:cs typeface="Calibri"/>
              </a:rPr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43922" y="2132856"/>
            <a:ext cx="8352928" cy="1838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350"/>
              </a:spcBef>
              <a:spcAft>
                <a:spcPts val="675"/>
              </a:spcAft>
            </a:pPr>
            <a:r>
              <a:rPr lang="ru-RU" sz="25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"</a:t>
            </a:r>
            <a:r>
              <a:rPr lang="ru-RU" sz="48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Нетрадиционная техника </a:t>
            </a:r>
          </a:p>
          <a:p>
            <a:pPr lvl="0" algn="ctr">
              <a:spcBef>
                <a:spcPts val="1350"/>
              </a:spcBef>
              <a:spcAft>
                <a:spcPts val="675"/>
              </a:spcAft>
            </a:pPr>
            <a:r>
              <a:rPr lang="ru-RU" sz="48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рисования-фотокопия"</a:t>
            </a:r>
            <a:endParaRPr lang="ru-RU" sz="4800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76056" y="5500702"/>
            <a:ext cx="30441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latin typeface="Times New Roman"/>
                <a:ea typeface="Times New Roman"/>
              </a:rPr>
              <a:t>Мальцева З.Д., воспитатель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434695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sz="2200" b="1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Цель:</a:t>
            </a:r>
            <a:r>
              <a:rPr lang="ru-RU" sz="2200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ea typeface="Times New Roman"/>
                <a:cs typeface="Times New Roman" pitchFamily="18" charset="0"/>
              </a:rPr>
              <a:t>Повышение профессиональной компетенции педагогов </a:t>
            </a:r>
            <a:r>
              <a:rPr lang="ru-RU" sz="2200" dirty="0">
                <a:latin typeface="Times New Roman" pitchFamily="18" charset="0"/>
                <a:ea typeface="Calibri"/>
                <a:cs typeface="Times New Roman" pitchFamily="18" charset="0"/>
              </a:rPr>
              <a:t>в вопросах использования нетрадиционной технике рисования - фотокопия </a:t>
            </a:r>
            <a:r>
              <a:rPr lang="ru-RU" sz="2200" dirty="0">
                <a:latin typeface="Times New Roman" pitchFamily="18" charset="0"/>
                <a:ea typeface="Times New Roman"/>
                <a:cs typeface="Times New Roman" pitchFamily="18" charset="0"/>
              </a:rPr>
              <a:t>для развития </a:t>
            </a:r>
            <a:r>
              <a:rPr lang="ru-RU" sz="2200" dirty="0">
                <a:latin typeface="Times New Roman" pitchFamily="18" charset="0"/>
                <a:ea typeface="Calibri"/>
                <a:cs typeface="Times New Roman" pitchFamily="18" charset="0"/>
              </a:rPr>
              <a:t>творческих способностей детей с ОВЗ. </a:t>
            </a:r>
            <a:r>
              <a:rPr lang="ru-RU" sz="2200" dirty="0" smtClean="0"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200" dirty="0"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just">
              <a:spcBef>
                <a:spcPts val="1350"/>
              </a:spcBef>
              <a:spcAft>
                <a:spcPts val="675"/>
              </a:spcAft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Задачи</a:t>
            </a:r>
            <a:r>
              <a:rPr lang="ru-RU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: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endParaRPr lang="ru-RU" sz="2400" dirty="0">
              <a:ea typeface="Calibri"/>
              <a:cs typeface="Times New Roman"/>
            </a:endParaRPr>
          </a:p>
          <a:p>
            <a:pPr lvl="0" algn="just">
              <a:spcBef>
                <a:spcPts val="1350"/>
              </a:spcBef>
              <a:spcAft>
                <a:spcPts val="675"/>
              </a:spcAft>
              <a:buFont typeface="+mj-lt"/>
              <a:buAutoNum type="arabicPeriod"/>
            </a:pPr>
            <a:r>
              <a:rPr lang="ru-RU" dirty="0">
                <a:latin typeface="Times New Roman"/>
                <a:ea typeface="Calibri"/>
                <a:cs typeface="Times New Roman"/>
              </a:rPr>
              <a:t>Познакомить педагогов с приемами нетрадиционного рисования, на примере выполнения работы в технике «Фотокопия»;</a:t>
            </a:r>
            <a:endParaRPr lang="ru-RU" sz="2400" dirty="0">
              <a:ea typeface="Calibri"/>
              <a:cs typeface="Times New Roman"/>
            </a:endParaRPr>
          </a:p>
          <a:p>
            <a:pPr lvl="0" algn="just">
              <a:spcBef>
                <a:spcPts val="1350"/>
              </a:spcBef>
              <a:spcAft>
                <a:spcPts val="675"/>
              </a:spcAft>
              <a:buFont typeface="+mj-lt"/>
              <a:buAutoNum type="arabicPeriod"/>
            </a:pPr>
            <a:r>
              <a:rPr lang="ru-RU" dirty="0">
                <a:latin typeface="Times New Roman"/>
                <a:ea typeface="Calibri"/>
                <a:cs typeface="Times New Roman"/>
              </a:rPr>
              <a:t>Обогащать педагогическую культуру и желание применять полученные знания в своей  педагогической деятельности.</a:t>
            </a:r>
            <a:endParaRPr lang="ru-RU" sz="2400" dirty="0">
              <a:ea typeface="Calibri"/>
              <a:cs typeface="Times New Roman"/>
            </a:endParaRPr>
          </a:p>
          <a:p>
            <a:pPr lvl="0" algn="just">
              <a:spcBef>
                <a:spcPts val="1350"/>
              </a:spcBef>
              <a:spcAft>
                <a:spcPts val="675"/>
              </a:spcAft>
              <a:buFont typeface="+mj-lt"/>
              <a:buAutoNum type="arabicPeriod"/>
            </a:pPr>
            <a:r>
              <a:rPr lang="ru-RU" dirty="0">
                <a:latin typeface="Times New Roman"/>
                <a:ea typeface="Calibri"/>
                <a:cs typeface="Times New Roman"/>
              </a:rPr>
              <a:t>Способствовать развитию творческой деятельности, художественного воображения, желания творить.</a:t>
            </a: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26469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_20231017_1446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1732354" y="-89340"/>
            <a:ext cx="5679291" cy="70009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9087954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274638"/>
            <a:ext cx="4786346" cy="72547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Этапы рисования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H="1">
            <a:off x="502919" y="1600200"/>
            <a:ext cx="6640849" cy="4525963"/>
          </a:xfrm>
        </p:spPr>
        <p:txBody>
          <a:bodyPr/>
          <a:lstStyle/>
          <a:p>
            <a:r>
              <a:rPr lang="ru-RU" dirty="0" smtClean="0"/>
              <a:t>Взять губку</a:t>
            </a:r>
            <a:endParaRPr lang="ru-RU" dirty="0"/>
          </a:p>
        </p:txBody>
      </p:sp>
      <p:pic>
        <p:nvPicPr>
          <p:cNvPr id="4" name="Рисунок 3" descr="IMG_20231017_1535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28794" y="2214554"/>
            <a:ext cx="5357850" cy="442915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Обвести трафарет свечой</a:t>
            </a:r>
            <a:endParaRPr lang="ru-RU" sz="4000" dirty="0"/>
          </a:p>
        </p:txBody>
      </p:sp>
      <p:pic>
        <p:nvPicPr>
          <p:cNvPr id="6" name="Содержимое 5" descr="IMG_20231017_1536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-1613" t="54920" r="-1494"/>
          <a:stretch>
            <a:fillRect/>
          </a:stretch>
        </p:blipFill>
        <p:spPr>
          <a:xfrm>
            <a:off x="1142976" y="1928802"/>
            <a:ext cx="5286412" cy="3286148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Раскрасить получившийся рисунок красками с помощью губки </a:t>
            </a:r>
            <a:endParaRPr lang="ru-RU" sz="3600" dirty="0"/>
          </a:p>
        </p:txBody>
      </p:sp>
      <p:pic>
        <p:nvPicPr>
          <p:cNvPr id="4" name="Содержимое 3" descr="IMG_20231017_15384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4438" y="1884362"/>
            <a:ext cx="5429250" cy="4071938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995" y="188640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Выставка детского творчества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Home\AppData\Local\Temp\Rar$DIa0.591\16975349772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4660" y="1844824"/>
            <a:ext cx="2746296" cy="36617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5621085"/>
            <a:ext cx="16966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«Зимние узоры»</a:t>
            </a:r>
            <a:endParaRPr lang="ru-RU" sz="1600" b="1" dirty="0">
              <a:solidFill>
                <a:srgbClr val="002060"/>
              </a:solidFill>
            </a:endParaRPr>
          </a:p>
        </p:txBody>
      </p:sp>
      <p:pic>
        <p:nvPicPr>
          <p:cNvPr id="1027" name="Picture 3" descr="C:\Users\Home\AppData\Local\Temp\Rar$DIa0.925\169753497723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700808"/>
            <a:ext cx="2840907" cy="37878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769039" y="5621085"/>
            <a:ext cx="20139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«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Дети на прогулке»</a:t>
            </a:r>
            <a:endParaRPr lang="ru-RU" sz="1600" b="1" dirty="0">
              <a:solidFill>
                <a:srgbClr val="002060"/>
              </a:solidFill>
            </a:endParaRPr>
          </a:p>
        </p:txBody>
      </p:sp>
      <p:pic>
        <p:nvPicPr>
          <p:cNvPr id="1028" name="Picture 4" descr="C:\Users\Home\AppData\Local\Temp\Rar$DIa0.507\169753497714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414" t="7934" r="4513" b="14327"/>
          <a:stretch/>
        </p:blipFill>
        <p:spPr bwMode="auto">
          <a:xfrm>
            <a:off x="2907280" y="2276872"/>
            <a:ext cx="3144982" cy="21058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3631429" y="4581128"/>
            <a:ext cx="13517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«Снежинка»</a:t>
            </a:r>
            <a:endParaRPr lang="ru-RU" sz="1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0860007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93</Words>
  <Application>Microsoft Office PowerPoint</Application>
  <PresentationFormat>Экран (4:3)</PresentationFormat>
  <Paragraphs>18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 </vt:lpstr>
      <vt:lpstr>Цель: Повышение профессиональной компетенции педагогов в вопросах использования нетрадиционной технике рисования - фотокопия для развития творческих способностей детей с ОВЗ.   </vt:lpstr>
      <vt:lpstr>Слайд 3</vt:lpstr>
      <vt:lpstr>Этапы рисования</vt:lpstr>
      <vt:lpstr>Обвести трафарет свечой</vt:lpstr>
      <vt:lpstr>Раскрасить получившийся рисунок красками с помощью губки </vt:lpstr>
      <vt:lpstr>Выставка детского творчества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Home</dc:creator>
  <cp:lastModifiedBy>User</cp:lastModifiedBy>
  <cp:revision>10</cp:revision>
  <dcterms:created xsi:type="dcterms:W3CDTF">2023-10-17T09:17:01Z</dcterms:created>
  <dcterms:modified xsi:type="dcterms:W3CDTF">2023-10-18T09:39:59Z</dcterms:modified>
</cp:coreProperties>
</file>