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2" r:id="rId3"/>
    <p:sldId id="278" r:id="rId4"/>
    <p:sldId id="256" r:id="rId5"/>
    <p:sldId id="270" r:id="rId6"/>
    <p:sldId id="265" r:id="rId7"/>
    <p:sldId id="261" r:id="rId8"/>
    <p:sldId id="271" r:id="rId9"/>
    <p:sldId id="260" r:id="rId10"/>
    <p:sldId id="266" r:id="rId11"/>
    <p:sldId id="259" r:id="rId12"/>
    <p:sldId id="275" r:id="rId13"/>
    <p:sldId id="258" r:id="rId14"/>
    <p:sldId id="257" r:id="rId15"/>
    <p:sldId id="267" r:id="rId16"/>
    <p:sldId id="262" r:id="rId17"/>
    <p:sldId id="274" r:id="rId18"/>
    <p:sldId id="263" r:id="rId19"/>
    <p:sldId id="273" r:id="rId20"/>
    <p:sldId id="276" r:id="rId21"/>
    <p:sldId id="264" r:id="rId22"/>
    <p:sldId id="281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3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1DDF9-8EF9-4533-B002-402C172A0E3A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7AAC-34BC-43DC-96CE-524A62D0B7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684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1DDF9-8EF9-4533-B002-402C172A0E3A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7AAC-34BC-43DC-96CE-524A62D0B7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72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1DDF9-8EF9-4533-B002-402C172A0E3A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7AAC-34BC-43DC-96CE-524A62D0B7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860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1DDF9-8EF9-4533-B002-402C172A0E3A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7AAC-34BC-43DC-96CE-524A62D0B7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724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1DDF9-8EF9-4533-B002-402C172A0E3A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7AAC-34BC-43DC-96CE-524A62D0B7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415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1DDF9-8EF9-4533-B002-402C172A0E3A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7AAC-34BC-43DC-96CE-524A62D0B7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98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1DDF9-8EF9-4533-B002-402C172A0E3A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7AAC-34BC-43DC-96CE-524A62D0B7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487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1DDF9-8EF9-4533-B002-402C172A0E3A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7AAC-34BC-43DC-96CE-524A62D0B7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519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1DDF9-8EF9-4533-B002-402C172A0E3A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7AAC-34BC-43DC-96CE-524A62D0B7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445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1DDF9-8EF9-4533-B002-402C172A0E3A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7AAC-34BC-43DC-96CE-524A62D0B7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951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1DDF9-8EF9-4533-B002-402C172A0E3A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E7AAC-34BC-43DC-96CE-524A62D0B7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355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1DDF9-8EF9-4533-B002-402C172A0E3A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E7AAC-34BC-43DC-96CE-524A62D0B7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94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602166"/>
            <a:ext cx="9144000" cy="2575932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НА ВНИМАНИЕ </a:t>
            </a:r>
          </a:p>
          <a:p>
            <a:r>
              <a:rPr lang="ru-RU" sz="72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«НАЙДИ САПОЖКИ»</a:t>
            </a:r>
            <a:endParaRPr lang="ru-RU" sz="7200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https://i.pinimg.com/originals/dd/8e/f1/dd8ef188e3ed0d89a2739f40126a1b04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2300" y="3178098"/>
            <a:ext cx="5879867" cy="3378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95999" y="583966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 smtClean="0">
                <a:solidFill>
                  <a:srgbClr val="00B0F0"/>
                </a:solidFill>
              </a:rPr>
              <a:t>Подготовила учитель-логопед </a:t>
            </a:r>
          </a:p>
          <a:p>
            <a:pPr algn="r"/>
            <a:r>
              <a:rPr lang="ru-RU" b="1" dirty="0" smtClean="0">
                <a:solidFill>
                  <a:srgbClr val="00B0F0"/>
                </a:solidFill>
              </a:rPr>
              <a:t>МАДОУ ЦРР д/с № 87 г. Калининграда</a:t>
            </a:r>
          </a:p>
          <a:p>
            <a:pPr algn="r"/>
            <a:r>
              <a:rPr lang="ru-RU" b="1" dirty="0" smtClean="0">
                <a:solidFill>
                  <a:srgbClr val="00B0F0"/>
                </a:solidFill>
              </a:rPr>
              <a:t>Безик Наталья Сергеевна</a:t>
            </a:r>
            <a:endParaRPr lang="ru-RU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31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pinimg.com/originals/dd/8e/f1/dd8ef188e3ed0d89a2739f40126a1b04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7375" y="1115530"/>
            <a:ext cx="5879867" cy="440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088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pinimg.com/originals/4b/e2/9c/4be29c72d2eb9ad3f223f69d3b48cd8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27241" y="334537"/>
            <a:ext cx="4780057" cy="6110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58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thumbs.dreamstime.com/z/%D0%BA%D0%BE%D0%BC%D0%BF%D0%BB%D0%B5%D0%BA%D1%82-%D0%B3%D0%BE%D0%BB%D0%BE%D0%B2%D0%BD%D1%8B%D1%85-%D1%83%D0%B1%D0%BE%D1%80%D0%BE%D0%B2-2719506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/>
          <a:stretch/>
        </p:blipFill>
        <p:spPr bwMode="auto">
          <a:xfrm>
            <a:off x="1784195" y="925550"/>
            <a:ext cx="7580799" cy="5317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33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pinimg.com/originals/4b/e2/9c/4be29c72d2eb9ad3f223f69d3b48cd8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34214" y="415716"/>
            <a:ext cx="4728117" cy="605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81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pinimg.com/originals/4b/e2/9c/4be29c72d2eb9ad3f223f69d3b48cd8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68029" y="367742"/>
            <a:ext cx="4783873" cy="6178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270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pinimg.com/originals/dd/8e/f1/dd8ef188e3ed0d89a2739f40126a1b04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7375" y="1115530"/>
            <a:ext cx="5879867" cy="440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08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pinimg.com/originals/4b/e2/9c/4be29c72d2eb9ad3f223f69d3b48cd8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57240" y="354214"/>
            <a:ext cx="4694664" cy="6124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08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thumbs.dreamstime.com/z/%D0%BA%D0%BE%D0%BC%D0%BF%D0%BB%D0%B5%D0%BA%D1%82-%D0%B3%D0%BE%D0%BB%D0%BE%D0%B2%D0%BD%D1%8B%D1%85-%D1%83%D0%B1%D0%BE%D1%80%D0%BE%D0%B2-2719506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3766" y="925551"/>
            <a:ext cx="8282697" cy="540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63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pinimg.com/originals/4b/e2/9c/4be29c72d2eb9ad3f223f69d3b48cd8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07795" y="401444"/>
            <a:ext cx="4766409" cy="615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090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thumbs.dreamstime.com/z/%D0%BA%D0%BE%D0%BC%D0%BF%D0%BB%D0%B5%D0%BA%D1%82-%D0%B3%D0%BE%D0%BB%D0%BE%D0%B2%D0%BD%D1%8B%D1%85-%D1%83%D0%B1%D0%BE%D1%80%D0%BE%D0%B2-2719506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87445" y="0"/>
            <a:ext cx="6869150" cy="6306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13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2444" y="610142"/>
            <a:ext cx="1051560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i="1" dirty="0" smtClean="0">
                <a:solidFill>
                  <a:srgbClr val="7030A0"/>
                </a:solidFill>
              </a:rPr>
              <a:t>Игра на внимание. Подходит как для организации досуга, так и для использования при изучении лексической темы «Одежда. Обувь. Головные уборы»</a:t>
            </a:r>
          </a:p>
          <a:p>
            <a:pPr marL="0" indent="0" algn="just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Правила игры:</a:t>
            </a:r>
          </a:p>
          <a:p>
            <a:pPr marL="0" indent="0" algn="just">
              <a:buNone/>
            </a:pPr>
            <a:r>
              <a:rPr lang="ru-RU" i="1" dirty="0" smtClean="0">
                <a:solidFill>
                  <a:srgbClr val="7030A0"/>
                </a:solidFill>
              </a:rPr>
              <a:t>детям необходимо внимательно следить за сменой изображений, когда увидят «идущие </a:t>
            </a:r>
            <a:r>
              <a:rPr lang="ru-RU" i="1" smtClean="0">
                <a:solidFill>
                  <a:srgbClr val="7030A0"/>
                </a:solidFill>
              </a:rPr>
              <a:t>сапожки», </a:t>
            </a:r>
            <a:r>
              <a:rPr lang="ru-RU" i="1" dirty="0" smtClean="0">
                <a:solidFill>
                  <a:srgbClr val="7030A0"/>
                </a:solidFill>
              </a:rPr>
              <a:t>нужно громко сказать «САПОЖКИ».</a:t>
            </a:r>
            <a:endParaRPr lang="ru-RU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115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thumbs.dreamstime.com/z/%D0%BA%D0%BE%D0%BC%D0%BF%D0%BB%D0%B5%D0%BA%D1%82-%D0%B3%D0%BE%D0%BB%D0%BE%D0%B2%D0%BD%D1%8B%D1%85-%D1%83%D0%B1%D0%BE%D1%80%D0%BE%D0%B2-2719506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76292" y="323385"/>
            <a:ext cx="6490010" cy="608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67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pinimg.com/originals/dd/8e/f1/dd8ef188e3ed0d89a2739f40126a1b04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7375" y="1115530"/>
            <a:ext cx="5879867" cy="440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36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media.baamboozle.com/uploads/images/427590/1634204807_217583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0244" y="593547"/>
            <a:ext cx="8066991" cy="5636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001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pinimg.com/originals/dd/8e/f1/dd8ef188e3ed0d89a2739f40126a1b04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7375" y="1115530"/>
            <a:ext cx="5879867" cy="440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68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4b/e2/9c/4be29c72d2eb9ad3f223f69d3b48cd8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78458" y="301085"/>
            <a:ext cx="4783873" cy="6170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07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thumbs.dreamstime.com/z/%D0%BA%D0%BE%D0%BC%D0%BF%D0%BB%D0%B5%D0%BA%D1%82-%D0%B3%D0%BE%D0%BB%D0%BE%D0%B2%D0%BD%D1%8B%D1%85-%D1%83%D0%B1%D0%BE%D1%80%D0%BE%D0%B2-2719506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52546" y="602166"/>
            <a:ext cx="7603101" cy="590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420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pinimg.com/originals/dd/8e/f1/dd8ef188e3ed0d89a2739f40126a1b04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7375" y="1115530"/>
            <a:ext cx="5879867" cy="440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698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pinimg.com/originals/4b/e2/9c/4be29c72d2eb9ad3f223f69d3b48cd8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89970" y="423747"/>
            <a:ext cx="4739269" cy="601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74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thumbs.dreamstime.com/z/%D0%BA%D0%BE%D0%BC%D0%BF%D0%BB%D0%B5%D0%BA%D1%82-%D0%B3%D0%BE%D0%BB%D0%BE%D0%B2%D0%BD%D1%8B%D1%85-%D1%83%D0%B1%D0%BE%D1%80%D0%BE%D0%B2-2719506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98956" y="1025134"/>
            <a:ext cx="6980663" cy="4383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146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pinimg.com/originals/4b/e2/9c/4be29c72d2eb9ad3f223f69d3b48cd8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01122" y="412596"/>
            <a:ext cx="4661210" cy="601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18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69</Words>
  <Application>Microsoft Office PowerPoint</Application>
  <PresentationFormat>Широкоэкранный</PresentationFormat>
  <Paragraphs>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7</cp:revision>
  <dcterms:created xsi:type="dcterms:W3CDTF">2023-11-30T20:32:41Z</dcterms:created>
  <dcterms:modified xsi:type="dcterms:W3CDTF">2024-02-25T20:16:22Z</dcterms:modified>
</cp:coreProperties>
</file>