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79" r:id="rId4"/>
    <p:sldId id="277" r:id="rId5"/>
    <p:sldId id="278" r:id="rId6"/>
    <p:sldId id="258" r:id="rId7"/>
    <p:sldId id="264" r:id="rId8"/>
    <p:sldId id="266" r:id="rId9"/>
    <p:sldId id="262" r:id="rId10"/>
    <p:sldId id="283" r:id="rId11"/>
    <p:sldId id="263" r:id="rId12"/>
    <p:sldId id="275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260648"/>
            <a:ext cx="88204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НРМ ДОБУ «Детский сад «Морошка»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100" b="1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Мандала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как один из методов арт-терапии в работе  с детьми дошкольного возраста.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684036"/>
            <a:ext cx="3663052" cy="1392886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 Е.В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Карелина И.Г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8499" y="6465889"/>
            <a:ext cx="849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2024г.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7852" y="2214477"/>
            <a:ext cx="3960440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036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и создание собственных 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мандал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4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19051"/>
            <a:ext cx="8363272" cy="3960440"/>
          </a:xfrm>
        </p:spPr>
        <p:txBody>
          <a:bodyPr>
            <a:no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рисования раздаются белые круги, выбираются необходимые материалы (краски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карандаши, мелки, фломастеры). Можно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наборы цветного  песка, крашеные крупы, макаронные изделия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соль, камушки, кристаллы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желании дети украшают изображение стразами, бусинками. После окончания работы можно предложить детям дать название своим «волшебным кругам», рассказать о проделанной работе. 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образом, работа с </a:t>
            </a:r>
            <a:r>
              <a:rPr lang="ru-RU" sz="20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мандалами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оказывает не только коррекционное воздействие на личность ребенка, а еще способствует развитию речи детей дошкольного возраста.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8" name="Picture 6" descr="http://tangle-art.ru/wp-content/uploads/2014/11/different-mandala.jpg">
            <a:extLst>
              <a:ext uri="{FF2B5EF4-FFF2-40B4-BE49-F238E27FC236}">
                <a16:creationId xmlns:a16="http://schemas.microsoft.com/office/drawing/2014/main" id="{E01331F6-641E-46C1-A805-E682E6C8C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85010"/>
            <a:ext cx="4104456" cy="257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552" y="4196989"/>
            <a:ext cx="2303911" cy="23524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7957" y="4126778"/>
            <a:ext cx="2429445" cy="2464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707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Использование метода «</a:t>
            </a:r>
            <a:r>
              <a:rPr lang="ru-RU" sz="3600" b="1" dirty="0" err="1" smtClean="0">
                <a:solidFill>
                  <a:srgbClr val="002060"/>
                </a:solidFill>
              </a:rPr>
              <a:t>Мандала</a:t>
            </a:r>
            <a:r>
              <a:rPr lang="ru-RU" sz="3600" b="1" dirty="0" smtClean="0">
                <a:solidFill>
                  <a:srgbClr val="002060"/>
                </a:solidFill>
              </a:rPr>
              <a:t>»                    в детском саду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кружковой работе;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самостоятельной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деятельности;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фрагмент какой-либо непосредственно образовательной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деятельности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диагностический инструментарий;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коррекционно-развивающей работе (работать с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мандалой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как на индивидуальном, так и на подгрупповом занятии).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6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11522" y="1692277"/>
            <a:ext cx="3832477" cy="32488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не существует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«хороших» или «плохих»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Мандал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65" y="1692276"/>
            <a:ext cx="4608393" cy="457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4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5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36004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Важно!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Мандала завершена тогда, когда посмотрев на нее, ребенок или взрослый чувствует удовлетворение от созерцания.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Арт-терапия - метод коррекции и развития посредством художественного творчества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457200" y="155679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42900" algn="just">
              <a:lnSpc>
                <a:spcPct val="15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Суть арт-терапии состоит в использовании различных видов искусства и творчества для психологического анализа и коррекции. Методы арт-терапии отлично помогают в преодолении последствий стресса, в выявлении психологических и личностных проблем. </a:t>
            </a:r>
          </a:p>
          <a:p>
            <a:pPr indent="342900" algn="just">
              <a:lnSpc>
                <a:spcPct val="15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Цели индивидуальной и групповой арт-терапии заключаются в самовыражении и познании себя через символы в творчестве. К целям арт-терапии относится также самореализация, гармонизация личностного развития детей и взрослых.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50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2430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2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Ма́ндала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 переводе с санскрита означает «круг, круглый, круговой, диск, колесо, кольцо, сфера, шар, орбита, страна, территория, область, общество, совокупность, собрание».  Рисунок ее симметричен: он представляет собой круг с выраженным центром. В сложной геометрической композиции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увидеть разные элементы: квадраты, круги, кривые линии, треугольники.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endParaRPr lang="ru-RU" sz="2000" dirty="0" smtClean="0"/>
          </a:p>
        </p:txBody>
      </p:sp>
      <p:pic>
        <p:nvPicPr>
          <p:cNvPr id="6" name="Picture 2" descr="круглые детские мандалы распечатать маыша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068638"/>
            <a:ext cx="30241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Раскраска Мандала из категории Манда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2420938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новые мандалы для детей скачать 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0112" y="2449766"/>
            <a:ext cx="2038350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Раскраска Мандала &quot;Треугольники&quot; из категории Мандал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886" y="4718508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лёгкие мандалы для новичков распечатать бесплатн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1964" y="4784388"/>
            <a:ext cx="1944688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94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встретить у разных народов в разных культурах: на китайских бронзовых зеркалах, на бубнах сибирских шаманов, в схемах лабиринтов.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i="1" dirty="0" smtClean="0"/>
          </a:p>
        </p:txBody>
      </p:sp>
      <p:pic>
        <p:nvPicPr>
          <p:cNvPr id="7" name="Picture 10" descr="http://china-web-shop.ru/images/f/5/bronzovye-zerkala-v-kitae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32416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www.shaman.etnoshop.net/images/large/large_drums/buben_4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95696"/>
            <a:ext cx="316865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ttp://vdsmaster.ru/gpogafi/shema-labirinta-dlya-detey-262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92" y="4046537"/>
            <a:ext cx="28082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6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78699" y="1700808"/>
            <a:ext cx="5853113" cy="4600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автобиографии «Воспоминания, сны и размышления»  он рассказал как впервые нарисовал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спустя 2 года ежедневно зарисовывал в своем блокноте новые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обнаружил, что каждый рисунок  отражает его внутреннюю жизнь на данный момент. В конце концов, Юнг пришел к выводу, что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путь к нашему центру, к открытию нашей индивидуальности.</a:t>
            </a:r>
          </a:p>
          <a:p>
            <a:pPr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i="1" dirty="0" smtClean="0"/>
          </a:p>
        </p:txBody>
      </p:sp>
      <p:pic>
        <p:nvPicPr>
          <p:cNvPr id="6" name="Picture 2" descr="C:\Users\igor\Desktop\jung_1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49027"/>
            <a:ext cx="23764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4302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психологии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мандалу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впервые начал использовать швейцарский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психиатр Карл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Густав Юнг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171123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99176" cy="648072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2060"/>
                </a:solidFill>
              </a:rPr>
              <a:t>Мандалотерапия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561" y="881336"/>
            <a:ext cx="7488832" cy="2691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Мандолотерапия (исцеление искусством)-     это безопасный естественный способ изменения эмоционального состояния, снятия напряжения, выражение чувств и развитие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работе с разной категорией детей (агрессивные, тревожные, импульсивные).</a:t>
            </a:r>
          </a:p>
          <a:p>
            <a:pPr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i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3205" y="3601062"/>
            <a:ext cx="2871284" cy="2711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29" y="3573016"/>
            <a:ext cx="5845971" cy="273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07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24" y="327794"/>
            <a:ext cx="8208912" cy="94096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/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Арт-терапевтическое воздействие мандалы на детей</a:t>
            </a:r>
            <a:r>
              <a:rPr lang="ru-RU" b="1" dirty="0">
                <a:solidFill>
                  <a:schemeClr val="accent1"/>
                </a:solidFill>
              </a:rPr>
              <a:t/>
            </a:r>
            <a:br>
              <a:rPr lang="ru-RU" b="1" dirty="0">
                <a:solidFill>
                  <a:schemeClr val="accent1"/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00600"/>
          </a:xfrm>
        </p:spPr>
        <p:txBody>
          <a:bodyPr>
            <a:noAutofit/>
          </a:bodyPr>
          <a:lstStyle/>
          <a:p>
            <a:pPr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anose="05000000000000000000" pitchFamily="2" charset="2"/>
              <a:buChar char="Ø"/>
            </a:pP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межполушарного взаимодействия. </a:t>
            </a:r>
            <a:endParaRPr 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anose="05000000000000000000" pitchFamily="2" charset="2"/>
              <a:buChar char="Ø"/>
            </a:pP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и </a:t>
            </a:r>
            <a:r>
              <a:rPr lang="ru-RU" sz="24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графомоторных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навыков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anose="05000000000000000000" pitchFamily="2" charset="2"/>
              <a:buChar char="Ø"/>
            </a:pP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высших психических процессов: мышление, внимание, память</a:t>
            </a:r>
            <a:r>
              <a:rPr 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      тревожности, страхов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 гиперчувствительности или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напротив.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эмоциональных реакций  и навыков самоконтроля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возможных нарушений в развитии ребенка.</a:t>
            </a:r>
          </a:p>
          <a:p>
            <a:pPr lvl="0" algn="just">
              <a:buFont typeface="Wingdings" panose="05000000000000000000" pitchFamily="2" charset="2"/>
              <a:buChar char="v"/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v"/>
            </a:pPr>
            <a:endParaRPr lang="ru-RU" sz="2400" dirty="0">
              <a:solidFill>
                <a:prstClr val="black"/>
              </a:solidFill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pPr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v"/>
            </a:pPr>
            <a:endParaRPr lang="ru-RU" sz="2400" dirty="0" smtClean="0"/>
          </a:p>
          <a:p>
            <a:pPr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v"/>
            </a:pPr>
            <a:endParaRPr lang="ru-RU" sz="2400" dirty="0"/>
          </a:p>
          <a:p>
            <a:pPr lvl="0"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v"/>
            </a:pPr>
            <a:endParaRPr lang="ru-RU" sz="2400" kern="0" dirty="0" smtClean="0">
              <a:solidFill>
                <a:srgbClr val="000000"/>
              </a:solidFill>
              <a:cs typeface="Arial" pitchFamily="34" charset="0"/>
            </a:endParaRPr>
          </a:p>
          <a:p>
            <a:pPr lvl="0" algn="just" fontAlgn="base">
              <a:lnSpc>
                <a:spcPct val="125000"/>
              </a:lnSpc>
              <a:spcAft>
                <a:spcPct val="0"/>
              </a:spcAft>
              <a:buClr>
                <a:srgbClr val="808080"/>
              </a:buClr>
              <a:buFont typeface="Wingdings" pitchFamily="2" charset="2"/>
              <a:buChar char="v"/>
            </a:pPr>
            <a:endParaRPr lang="ru-RU" sz="2400" kern="0" dirty="0" smtClean="0">
              <a:solidFill>
                <a:srgbClr val="000000"/>
              </a:solidFill>
              <a:cs typeface="Arial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247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использования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Мандалотерапии</a:t>
            </a:r>
            <a:r>
              <a:rPr lang="ru-RU" sz="320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6347048" cy="3888431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Раскрашивание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раскрасок</a:t>
            </a:r>
          </a:p>
          <a:p>
            <a:pPr marL="0" indent="0">
              <a:buFont typeface="Wingdings" pitchFamily="2" charset="2"/>
              <a:buChar char="Ø"/>
            </a:pP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 собственных 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песке, манке;</a:t>
            </a:r>
          </a:p>
          <a:p>
            <a:pPr lvl="0"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мандал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  песка,                                                              декоративных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мелких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камней                                                 и природного материала и т.д.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93F657-E48F-47AB-8841-BCA52BEE44F0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212976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rainbow-wave-design-ppt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36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работы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педагога </a:t>
            </a:r>
            <a:r>
              <a:rPr kumimoji="0" lang="ru-RU" sz="36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при использовании мандал-раскрасок:</a:t>
            </a:r>
            <a:r>
              <a:rPr kumimoji="0" lang="ru-RU" sz="44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400" b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47277"/>
            <a:ext cx="8363272" cy="3960440"/>
          </a:xfrm>
        </p:spPr>
        <p:txBody>
          <a:bodyPr>
            <a:no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Ребенку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мандала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2. Ребенок самостоятельно выбирает материалы для работы и цветовую гамму.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3. На одном занятии ребенку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мандала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музыкального сопровождения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5. Педагог не вмешивается в работу ребенка, без его согласия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6.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ледит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состоянием напряжения/расслабленности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процессе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7. Не высказываются оценочные комментарии по поводу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8. После работы ребенку предлагается дать название мандале,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которую он изобразил, проводиться беседа по поводу работы, анализ его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деятельности.</a:t>
            </a:r>
            <a:endParaRPr kumimoji="0" lang="ru-RU" sz="20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546234"/>
            <a:ext cx="2775709" cy="2085637"/>
          </a:xfrm>
          <a:prstGeom prst="rect">
            <a:avLst/>
          </a:prstGeom>
        </p:spPr>
      </p:pic>
      <p:pic>
        <p:nvPicPr>
          <p:cNvPr id="7" name="Picture 4" descr="C:\Users\igor\Desktop\фото мандал\Фото18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480" y="4280429"/>
            <a:ext cx="3434813" cy="235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707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Мандалотерапия</vt:lpstr>
      <vt:lpstr> Арт-терапевтическое воздействие мандалы на детей </vt:lpstr>
      <vt:lpstr>Направления использования Мандалотерапии </vt:lpstr>
      <vt:lpstr>Правила работы педагога с детьми при использовании мандал-раскрасок: </vt:lpstr>
      <vt:lpstr>Рисование и создание собственных мандал  </vt:lpstr>
      <vt:lpstr>Использование метода «Мандала»                    в детском саду</vt:lpstr>
      <vt:lpstr>Практическая часть</vt:lpstr>
      <vt:lpstr>Важно!  Мандала завершена тогда, когда посмотрев на нее, ребенок или взрослый чувствует удовлетворение от созерцания.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Арт-терапия</dc:title>
  <dc:creator>user</dc:creator>
  <cp:lastModifiedBy>Екатерина</cp:lastModifiedBy>
  <cp:revision>60</cp:revision>
  <dcterms:created xsi:type="dcterms:W3CDTF">2020-10-21T08:54:03Z</dcterms:created>
  <dcterms:modified xsi:type="dcterms:W3CDTF">2024-02-25T15:56:31Z</dcterms:modified>
</cp:coreProperties>
</file>