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8" r:id="rId3"/>
    <p:sldId id="256" r:id="rId4"/>
    <p:sldId id="257" r:id="rId5"/>
    <p:sldId id="259" r:id="rId6"/>
    <p:sldId id="260" r:id="rId7"/>
    <p:sldId id="261" r:id="rId8"/>
    <p:sldId id="263" r:id="rId9"/>
    <p:sldId id="262" r:id="rId10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7" d="100"/>
          <a:sy n="37" d="100"/>
        </p:scale>
        <p:origin x="26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504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625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664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46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167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61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658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32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748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572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988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C536D-3A3A-4763-AD0F-5D21CD59D13D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1B58-8181-43DB-B5FF-FC12826AC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379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3EC5F7-DCD8-4646-B847-E3B1244EC233}"/>
              </a:ext>
            </a:extLst>
          </p:cNvPr>
          <p:cNvSpPr txBox="1"/>
          <p:nvPr/>
        </p:nvSpPr>
        <p:spPr>
          <a:xfrm>
            <a:off x="716112" y="795357"/>
            <a:ext cx="572249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«Роль устного народного творчества в развитии речи   детей»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37718A-C544-46B6-9EBE-D222DD7546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969" y="3846340"/>
            <a:ext cx="4916779" cy="36936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3C8719-B7E5-48B5-A92C-949BC0270DCC}"/>
              </a:ext>
            </a:extLst>
          </p:cNvPr>
          <p:cNvSpPr txBox="1"/>
          <p:nvPr/>
        </p:nvSpPr>
        <p:spPr>
          <a:xfrm>
            <a:off x="2923081" y="8349656"/>
            <a:ext cx="3934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Воспитатель:   Яцкова Л.В</a:t>
            </a:r>
          </a:p>
        </p:txBody>
      </p:sp>
    </p:spTree>
    <p:extLst>
      <p:ext uri="{BB962C8B-B14F-4D97-AF65-F5344CB8AC3E}">
        <p14:creationId xmlns:p14="http://schemas.microsoft.com/office/powerpoint/2010/main" val="1739951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F44517-0F02-4D8D-A5B8-6C9156C3563A}"/>
              </a:ext>
            </a:extLst>
          </p:cNvPr>
          <p:cNvSpPr txBox="1"/>
          <p:nvPr/>
        </p:nvSpPr>
        <p:spPr>
          <a:xfrm>
            <a:off x="-12614" y="562326"/>
            <a:ext cx="6753070" cy="11172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коллективное художественное творчество народа.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Поэтическое народное творчество веками вбирало в себя жизненный опыт, коллективную мудрость трудящихся масс и передавало их младшим поколениям, активно пропагандируя высокие нравственные нормы и эстетические идеалы. Фольклорные произведения, начиная с колыбельных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песенок, потешек и кончая пословицами, сказками, дают детям уроки на всю жизнь: уроки нравственности, трудолюбия, доброты, дружбы, взаимопомощи. Душевной теплотой и любовью пронизаны все колыбельные песенки,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пестушки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потешки. Произведения народного творчества, особенно малые формы, влияют на развитие речи детей: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-обогащая словарь,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-развивая артикуляционный аппарат,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-фонематический слух,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-давая образцы для составления описательных рассказов и др.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слово народного поэтического творчества сопутствует ребенку значительно раньше того, как он учится удерживать в руках предметы. Припевки, потешки, маленькие народные песенки дети слышат с самого раннего возраста. Взрослые используют их, чтобы успокоить ребенка,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развеселить, просто поговорить. Такие процессы как одевание, прием пищи и др., требуют сопровождения словом. И здесь русское народное творчество незаменимо.. Уже в первые месяцы жизни взрослый приговаривает напевные двустишия («Ой,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ли»),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колыбельные,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каждый из нас знает: с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незапамятных времен в доме, где рождался ребенок, под потолок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подвешивали зыбку – колыбель для младенца. Мать, мерно раскачивая ее, порой выполняя какую-либо работу, напевала колыбельную своему ребенку:</a:t>
            </a:r>
          </a:p>
        </p:txBody>
      </p:sp>
    </p:spTree>
    <p:extLst>
      <p:ext uri="{BB962C8B-B14F-4D97-AF65-F5344CB8AC3E}">
        <p14:creationId xmlns:p14="http://schemas.microsoft.com/office/powerpoint/2010/main" val="3491604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A76A89E-ADF7-47C6-BD98-9235E09F4A2C}"/>
              </a:ext>
            </a:extLst>
          </p:cNvPr>
          <p:cNvSpPr txBox="1"/>
          <p:nvPr/>
        </p:nvSpPr>
        <p:spPr>
          <a:xfrm>
            <a:off x="292868" y="427508"/>
            <a:ext cx="6745572" cy="114494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Баю-баю, спи, дружок,</a:t>
            </a:r>
          </a:p>
          <a:p>
            <a:r>
              <a:rPr lang="ru-RU" sz="2000" dirty="0"/>
              <a:t>Повернись на правый бок.</a:t>
            </a:r>
          </a:p>
          <a:p>
            <a:r>
              <a:rPr lang="ru-RU" sz="2000" dirty="0"/>
              <a:t>Только ты один не спишь,</a:t>
            </a:r>
          </a:p>
          <a:p>
            <a:r>
              <a:rPr lang="ru-RU" sz="2000" dirty="0"/>
              <a:t>Закрывай глаза, малыш!</a:t>
            </a:r>
          </a:p>
          <a:p>
            <a:r>
              <a:rPr lang="ru-RU" sz="2000" dirty="0"/>
              <a:t>Лунный лучик-озорник</a:t>
            </a:r>
          </a:p>
          <a:p>
            <a:r>
              <a:rPr lang="ru-RU" sz="2000" dirty="0"/>
              <a:t>Сквозь окошечко проник,</a:t>
            </a:r>
          </a:p>
          <a:p>
            <a:r>
              <a:rPr lang="ru-RU" sz="2000" dirty="0"/>
              <a:t>Примостился на подушке,</a:t>
            </a:r>
          </a:p>
          <a:p>
            <a:r>
              <a:rPr lang="ru-RU" sz="2000" dirty="0"/>
              <a:t>Шепчет песенку на ушко.</a:t>
            </a:r>
          </a:p>
          <a:p>
            <a:r>
              <a:rPr lang="ru-RU" sz="2000" dirty="0"/>
              <a:t>Ай, люли, ай люли,</a:t>
            </a:r>
          </a:p>
          <a:p>
            <a:r>
              <a:rPr lang="ru-RU" sz="2000" dirty="0"/>
              <a:t>Прилетели журавли,</a:t>
            </a:r>
          </a:p>
          <a:p>
            <a:r>
              <a:rPr lang="ru-RU" sz="2000" dirty="0"/>
              <a:t>Сказку Маше принесли.</a:t>
            </a:r>
          </a:p>
          <a:p>
            <a:r>
              <a:rPr lang="ru-RU" sz="2000" dirty="0"/>
              <a:t>Они сели на ворота.</a:t>
            </a:r>
          </a:p>
          <a:p>
            <a:r>
              <a:rPr lang="ru-RU" sz="2000" dirty="0"/>
              <a:t>А ворота скрип-скрип.</a:t>
            </a:r>
          </a:p>
          <a:p>
            <a:r>
              <a:rPr lang="ru-RU" sz="2000" dirty="0"/>
              <a:t>Вы, ворота, не скрепите,</a:t>
            </a:r>
          </a:p>
          <a:p>
            <a:r>
              <a:rPr lang="ru-RU" sz="2000" dirty="0"/>
              <a:t>Нашу Машу не будите.</a:t>
            </a:r>
          </a:p>
          <a:p>
            <a:r>
              <a:rPr lang="ru-RU" sz="2000" dirty="0"/>
              <a:t>(Из русской народной поэзии)</a:t>
            </a:r>
          </a:p>
          <a:p>
            <a:r>
              <a:rPr lang="ru-RU" sz="2000" dirty="0"/>
              <a:t>Несмотря на небольшой объем, колыбельная песня таит в себе неисчерпаемый источник воспитательных и образовательных возможностей.</a:t>
            </a:r>
          </a:p>
          <a:p>
            <a:r>
              <a:rPr lang="ru-RU" sz="2000" dirty="0"/>
              <a:t>Напевность, особый ритм учат детей плавному произношению фраз, предложений. Значительно обогащается и словарный запас. В произведениях</a:t>
            </a:r>
          </a:p>
          <a:p>
            <a:r>
              <a:rPr lang="ru-RU" sz="2000" dirty="0"/>
              <a:t>устного народного творчества изобилие слов-признаков предметов, образных сравнений, используется множество синонимов, антонимов и т.п. Сначала ребенок копирует то, как взрослый выполняет те или иные движения и</a:t>
            </a:r>
          </a:p>
          <a:p>
            <a:r>
              <a:rPr lang="ru-RU" sz="2000" dirty="0"/>
              <a:t>интонации, с которыми поется песня. Позже появляются слова, тексты песен. Удивительно быстро многие слова песен переходят в активный словарь детей и звучат уже во время игр, разговоров с ровесниками. Важную роль в</a:t>
            </a:r>
          </a:p>
          <a:p>
            <a:r>
              <a:rPr lang="ru-RU" sz="2000" dirty="0"/>
              <a:t>развитии речи ребенка играет развитие фонематического восприятия, чему способствуют колыбельные песни. По мнению народа, они «спутник детства. Колыбельные, наряду с другими жанрами народного творчества,</a:t>
            </a:r>
          </a:p>
          <a:p>
            <a:r>
              <a:rPr lang="ru-RU" sz="2000" dirty="0"/>
              <a:t>заключают в себе могучую силу, позволяющую развивать речь детей дошкольного возраста.». </a:t>
            </a:r>
          </a:p>
          <a:p>
            <a:endParaRPr lang="ru-RU" sz="1801" dirty="0"/>
          </a:p>
        </p:txBody>
      </p:sp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DCBBDAB2-CCB7-42FD-B09C-F522778824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1349" y="1440039"/>
            <a:ext cx="3462729" cy="302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895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BC1BAD3-ECEE-4BC5-800B-61D0FB627939}"/>
              </a:ext>
            </a:extLst>
          </p:cNvPr>
          <p:cNvSpPr txBox="1"/>
          <p:nvPr/>
        </p:nvSpPr>
        <p:spPr>
          <a:xfrm>
            <a:off x="2" y="416733"/>
            <a:ext cx="6857998" cy="10833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Колыбельные песни обогащают словарь детей за счет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 содержат широкий круг сведений об окружающем мире, прежде всего о тех предметах, которые близки опыту людей и привлекают своим внешним видом, например, «заинька». Грамматическое разнообразие колыбельных способствует освоению грамматического строя речи. Обучая детей образовывать однокоренные слова, можно использовать эти песни, так как в них создаются хорошо знакомые детям образы, например образ кота.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Причем это не просто кот, а «котенька», «коток», «котик», «котя». К тому же положительные эмоции, связанные с тем или иным с колыбели знакомым образом, делают это освоение более успешным и прочным. Колыбельная песня, как форма народного поэтического творчества, содержит в себе большие возможности в формировании особой интонационной организации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речи ребенка.- напевное выделение голосом гласных звуков,- медленный темп,- наличие повторяющихся фонем, звукосочетаний, звукоподражаний. Особую значимость устное народное творчество приобретает в первые дни жизни малыша и в дошкольном учреждении. Ведь в период привыкания к новой обстановке он скучает по дому, маме, еще не может общаться с другими детьми, взрослыми. Хорошо подобранная, с выразительностью рассказанная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порой помогает установить контакт с ребенком, вызвать у него положительные эмоции, симпатию к пока еще малознакомому человеку – воспитателю. Ведь многие народные произведения позволяют. Ведь многие народные произведения позволяют вставить любое имя, не изменяя содержания. Педагоги используют в адаптационный период различные потешки, например: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1" dirty="0"/>
          </a:p>
        </p:txBody>
      </p:sp>
      <p:pic>
        <p:nvPicPr>
          <p:cNvPr id="6" name="Рисунок 5" descr="Изображение выглядит как текст, книга&#10;&#10;Автоматически созданное описание">
            <a:extLst>
              <a:ext uri="{FF2B5EF4-FFF2-40B4-BE49-F238E27FC236}">
                <a16:creationId xmlns:a16="http://schemas.microsoft.com/office/drawing/2014/main" id="{0A176CB5-2463-4565-AB39-B602E91A21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96779">
            <a:off x="4163419" y="9895416"/>
            <a:ext cx="1809196" cy="197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09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853C37E-4134-4285-BD3E-206D85F6C0DB}"/>
              </a:ext>
            </a:extLst>
          </p:cNvPr>
          <p:cNvSpPr txBox="1"/>
          <p:nvPr/>
        </p:nvSpPr>
        <p:spPr>
          <a:xfrm>
            <a:off x="-44586" y="344827"/>
            <a:ext cx="6723090" cy="11757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1801" dirty="0"/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проснулся петушок,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Встала курочка.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Поднимайся мой дружок,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Встань мой Юрочка.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плачь, не плачь,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Куплю калач.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хныч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ной,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Куплю другой.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Слезы утри,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Дам тебе три.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кокля-мокл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кокля-мокля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Глазоньки промокли.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будет детку обижать,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коза будет бодать.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народное творчество таит в себе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неисчерпаемые возможности для развития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речевых навыков, позволяет с самого раннего детства побуждать к познавательной деятельности и речевой активности. Вслушиваясь в певучесть, образность народного языка, дети не только овладевают речью, но и приобщается к красоте и самобытности слов. Простота и мелодичность звучания позволяет детям запоминать их. Дети начинают вводить народные потешки в свои игры – во время кормления куклы, или укладывания ее спать. Так же большой интерес вызывают народные произведения, в которых имеются звукоподражания голосам животных и очень конкретно описываются их повадки, например: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Тук-тук-тук. Кто там?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Я лягушка ква-ква-ква. А ты кто?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 я киска мяу-мяу-мяу.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Иди, киса, в теремок, иди, иди!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«Гуси-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гусенята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лесочке – га-га-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гаааа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Красные надели чулочки – га-га-га</a:t>
            </a:r>
          </a:p>
        </p:txBody>
      </p:sp>
      <p:pic>
        <p:nvPicPr>
          <p:cNvPr id="5" name="Рисунок 4" descr="Изображение выглядит как текст, книга&#10;&#10;Автоматически созданное описание">
            <a:extLst>
              <a:ext uri="{FF2B5EF4-FFF2-40B4-BE49-F238E27FC236}">
                <a16:creationId xmlns:a16="http://schemas.microsoft.com/office/drawing/2014/main" id="{EF759CED-3CDC-4F4D-8E56-C65ED500A4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258" y="9885731"/>
            <a:ext cx="1968572" cy="2216290"/>
          </a:xfrm>
          <a:prstGeom prst="rect">
            <a:avLst/>
          </a:prstGeom>
        </p:spPr>
      </p:pic>
      <p:pic>
        <p:nvPicPr>
          <p:cNvPr id="6" name="Рисунок 5" descr="Изображение выглядит как текст, ткань&#10;&#10;Автоматически созданное описание">
            <a:extLst>
              <a:ext uri="{FF2B5EF4-FFF2-40B4-BE49-F238E27FC236}">
                <a16:creationId xmlns:a16="http://schemas.microsoft.com/office/drawing/2014/main" id="{32B01C51-528D-4B96-BBCB-C8D10DC806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6259" y="3287363"/>
            <a:ext cx="2795662" cy="2608795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контейнер, коробка&#10;&#10;Автоматически созданное описание">
            <a:extLst>
              <a:ext uri="{FF2B5EF4-FFF2-40B4-BE49-F238E27FC236}">
                <a16:creationId xmlns:a16="http://schemas.microsoft.com/office/drawing/2014/main" id="{46181B7A-F854-48C8-95F9-0D21C132A0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7362">
            <a:off x="3753956" y="426999"/>
            <a:ext cx="2326448" cy="226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824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A97F170-59CE-4D45-A683-CD5E04E1930B}"/>
              </a:ext>
            </a:extLst>
          </p:cNvPr>
          <p:cNvSpPr txBox="1"/>
          <p:nvPr/>
        </p:nvSpPr>
        <p:spPr>
          <a:xfrm>
            <a:off x="14439" y="1269932"/>
            <a:ext cx="6839262" cy="963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пошли гуськом чтоб напиться – га-га-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гааа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Свеженькой воды из корытца – га-га-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гааа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Напились воды десять братцев – га-га-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гааа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Начали в корыте купаться – га-га-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гааа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Гуси-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гусенята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сердиты – га-га-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гааа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близко дно у корыта – га-га-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гааа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 детей с разными фольклорными жанрами, мы обогащаем речь детей живостью, образностью, краткостью и меткостью выражений, способствуя воспитанию детей на народной мудрости. Адресованные детям потешки,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считалки, прибаутки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звучат, как ласковый говорок, выражая заботу, нежность, веру в благополучное будущее. Именно это и нравится детям в малых формах фольклора. Они удовлетворяют рано возникшую у ребенка потребность в художественном слове.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считалки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украшают и обогащают речь ребенка, расширяют словарный запас, развивают воображение. Ведь, чтобы использовать простейшие считалки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ребенок должен достаточно быстро оценить ситуацию, как бы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приложить ее 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 каким именно явлениям природы ему нужно обратиться), снова сравнить их соответствие и только тогда проговорить ее.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фольклорных форм являются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поговорки и пословицы,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представляющие собой особый вид поэзии, который веками впитывал в себя опыт и мудрость многих поколений. Используя в своей речи поговорки 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пословицы, дети могут научиться лаконично, ярко и ясно выражать свои чувства и мысли, научиться окрашивать свою речь, развить умение творчески употреблять слово, образно описывать предметы, давая им яркие и сочные описания. В работе с детьми над пословицами </a:t>
            </a:r>
            <a:r>
              <a:rPr lang="ru-RU" sz="2000" dirty="0"/>
              <a:t>и поговорками,</a:t>
            </a:r>
          </a:p>
        </p:txBody>
      </p:sp>
      <p:pic>
        <p:nvPicPr>
          <p:cNvPr id="4" name="Рисунок 3" descr="Изображение выглядит как текст, книга&#10;&#10;Автоматически созданное описание">
            <a:extLst>
              <a:ext uri="{FF2B5EF4-FFF2-40B4-BE49-F238E27FC236}">
                <a16:creationId xmlns:a16="http://schemas.microsoft.com/office/drawing/2014/main" id="{2FD3BB8D-D523-4434-BB3C-8EA25D9EE3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085" y="0"/>
            <a:ext cx="1724476" cy="296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64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B47D69-5D6F-40B9-A823-E99244DB827C}"/>
              </a:ext>
            </a:extLst>
          </p:cNvPr>
          <p:cNvSpPr txBox="1"/>
          <p:nvPr/>
        </p:nvSpPr>
        <p:spPr>
          <a:xfrm rot="5400000">
            <a:off x="366156" y="97389"/>
            <a:ext cx="6340841" cy="11480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опираться на принципы постепенности и последовательности усложнения материала. Сначала идет непосредственное знакомство с пословицами и поговорками, затем вместе с детьми пытаемся понять их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 и назначение в речи, и только после этого переходим к выполнению различных творческих заданий, таких, как составление небольших рассказов по пословицам и рисование пословиц. Для закрепления материала можно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такие формы работы, как: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Игра-соревнование «Кто больше назовет пословиц»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игра: «Продолжи пословицу»: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говорит начало, а дети продолжают, затем начало пословицы произносит один ребенок, а другой ее заканчивает.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 пословицу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(домашнее задание).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ребенок иллюстрирует свою пословицу. Показывает рисунок и называет пословицу. Все запоминают. Затем взрослый показывает рисунки, а дети стараются вспомнить пословицы. Таким образом, постепенно образуется копилка рисованных детьми пословиц.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важно, чтобы дети не только запоминали пословицы и поговорки, но и понимали их прямое и переносное значение и умели их применять в подходящей речевой ситуации.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Еще одним интересным жанром фольклора являются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Придумывание и отгадывание загадок оказывает весьма сильное позитивное влияние на развитие речи ребенка. Загадки обогащают детскую речь за счет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многозначности некоторых понятий, помогая замечать вторичные значения слов, а также формируют представление о том, что такое переносное значение слова. Кроме того, правильно подобранные загадки помогут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усвоить грамматический и звуковой строй русской речи. </a:t>
            </a:r>
          </a:p>
        </p:txBody>
      </p:sp>
    </p:spTree>
    <p:extLst>
      <p:ext uri="{BB962C8B-B14F-4D97-AF65-F5344CB8AC3E}">
        <p14:creationId xmlns:p14="http://schemas.microsoft.com/office/powerpoint/2010/main" val="3149408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3A3C394-A6C8-4F2A-855C-D21E7B779CEF}"/>
              </a:ext>
            </a:extLst>
          </p:cNvPr>
          <p:cNvSpPr txBox="1"/>
          <p:nvPr/>
        </p:nvSpPr>
        <p:spPr>
          <a:xfrm>
            <a:off x="-99812" y="-90371"/>
            <a:ext cx="6858004" cy="12372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1" dirty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Разгадывание загадок позволяет развивать способность к обобщению, анализу, помогает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умение делать самостоятельные выводы, развить умение лаконично и четко выделять наиболее выразительные, характерные признаки явления или предмета. Актуальной задачей речевого развития в старшем дошкольном возрасте является и выработка дикции. Известно, что у детей еще не достаточно координировано и четко работают органы речи двигательного аппарата.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упражнения помогают преодолевать детям такие трудности, совершенствуют их дикцию. Одним из таких упражнений является использование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скороговорок и чистоговорок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выработки правильной, фонетической  речи. Скороговорка и чистоговорки – трудно произносимая фраза (или несколько фраз) с часто встречающимися одинаковыми звуками. Они лаконичны и четки по форме, глубоки и ритмичны. С их помощью дети учатся чистому и звонкому произношению, проходят школу художественной фонетики   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фантастический, вымышленный рассказ, о том чего не бывает. Она возникла раньше всех произведений устной и письменной литературы и существует у всех народов с незапамятных времен. Народные сказки раскрывают перед детьми меткость и выразительность языка, показывают, как богата родная речь юмором, живыми и образными выражениями. Поразительная мощь языкового творчества народа ни в чем не проявила себя с такой</a:t>
            </a:r>
          </a:p>
          <a:p>
            <a:endParaRPr lang="ru-RU" sz="1801" dirty="0"/>
          </a:p>
        </p:txBody>
      </p:sp>
      <p:pic>
        <p:nvPicPr>
          <p:cNvPr id="7" name="Рисунок 6" descr="Изображение выглядит как текст, коробка, контейнер&#10;&#10;Автоматически созданное описание">
            <a:extLst>
              <a:ext uri="{FF2B5EF4-FFF2-40B4-BE49-F238E27FC236}">
                <a16:creationId xmlns:a16="http://schemas.microsoft.com/office/drawing/2014/main" id="{0E483DE0-2C22-4CEF-A8CE-6B3C1BC26E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3034" y="5635139"/>
            <a:ext cx="4331932" cy="367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15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E4C2CC-1621-4567-8888-F914269A1813}"/>
              </a:ext>
            </a:extLst>
          </p:cNvPr>
          <p:cNvSpPr txBox="1"/>
          <p:nvPr/>
        </p:nvSpPr>
        <p:spPr>
          <a:xfrm>
            <a:off x="0" y="390045"/>
            <a:ext cx="6366396" cy="8710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яркостью, как в народных сказках. Присущая необычайная простота, яркость, образность, особенность повторно воспроизводить одни и те же речевые формы и образы заставляют выдвигать сказки как фактор развития связной речи детей первенствующего значения. Как отмечала Е.А.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Флерина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литературное произведение и в частности сказка дает готовые языковые формы, словесные характеристики образа, определения, которыми оперирует ребенок. Средствами художественного слова еще до школы, до усвоения грамматических правил маленький ребенок практически усваивает грамматические нормы языка в единстве с его лексикой. Из сказки ребенок узнает много новых слов, образных выражений, его  речь обогащается эмоциональной и поэтической лексикой. Сказка помогает детям излагать свое отношение к прослушанному, используя сравнения, метафоры, эпитеты и другие средства образной выразительности.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устного народного творчества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богатство и украшение нашей речи. Они создавались народом и передавались из уст в уста. По словам А.П. Усовой «словесное русское народное творчество заключает в себе поэтические ценности». Его влияние на развитие речи детей неоспоримо. С помощью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устного народного творчества можно решать практически все задачи методики развития речи и наряду с основными методами и приемами речевого развития</a:t>
            </a:r>
            <a:r>
              <a:rPr lang="ru-RU" sz="180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12087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106</TotalTime>
  <Words>1848</Words>
  <Application>Microsoft Office PowerPoint</Application>
  <PresentationFormat>Широкоэкранный</PresentationFormat>
  <Paragraphs>111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admini</cp:lastModifiedBy>
  <cp:revision>37</cp:revision>
  <dcterms:created xsi:type="dcterms:W3CDTF">2022-02-20T12:18:49Z</dcterms:created>
  <dcterms:modified xsi:type="dcterms:W3CDTF">2024-02-25T08:20:58Z</dcterms:modified>
</cp:coreProperties>
</file>