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73" r:id="rId3"/>
    <p:sldId id="274" r:id="rId4"/>
    <p:sldId id="275" r:id="rId5"/>
    <p:sldId id="272" r:id="rId6"/>
    <p:sldId id="261" r:id="rId7"/>
    <p:sldId id="265" r:id="rId8"/>
    <p:sldId id="266" r:id="rId9"/>
    <p:sldId id="268" r:id="rId10"/>
    <p:sldId id="279" r:id="rId11"/>
    <p:sldId id="282" r:id="rId12"/>
    <p:sldId id="283" r:id="rId13"/>
    <p:sldId id="284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85D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9488" autoAdjust="0"/>
  </p:normalViewPr>
  <p:slideViewPr>
    <p:cSldViewPr>
      <p:cViewPr>
        <p:scale>
          <a:sx n="84" d="100"/>
          <a:sy n="84" d="100"/>
        </p:scale>
        <p:origin x="-147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84F2C-05FE-4523-8ADB-333F963B650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D6B66-B48B-4093-BADA-C8BCD6A334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33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8D6B66-B48B-4093-BADA-C8BCD6A3349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374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4960337"/>
            <a:ext cx="60486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Кружок </a:t>
            </a:r>
            <a:b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2024-2025 </a:t>
            </a: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г.</a:t>
            </a:r>
            <a:b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детский </a:t>
            </a: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сад 10</a:t>
            </a:r>
            <a:endParaRPr lang="ru-RU" sz="2800" b="1" dirty="0">
              <a:solidFill>
                <a:srgbClr val="0070C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86351" y="49603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66558"/>
            <a:ext cx="4098519" cy="4330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2082" y="225514"/>
            <a:ext cx="28839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Торцевание</a:t>
            </a:r>
            <a:endParaRPr lang="ru-RU" sz="3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3" y="764704"/>
            <a:ext cx="7632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 такое торцевание?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Торцевание – это один из видов продуктивной деятельности – техника изготовления объемных поделок из бумаги. Это вид бумажного конструирования – искусство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бумагокручения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, при котором с помощью наклеивания на шаблон или основу скрученных кусочков бумаги – трубочек -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торцовочек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создаются объемные махровые композиции: картины, панно, мозаики, открытки и т. д.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6823" y="3315680"/>
            <a:ext cx="7034448" cy="319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11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1442" y="225514"/>
            <a:ext cx="2185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Квилинг</a:t>
            </a:r>
            <a:endParaRPr lang="ru-RU" sz="3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3" y="764704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 такое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квилинг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Квиллинг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- удивительное рукоделие, позволяющее создавать объемные картины и открытки, используя в качестве основного материала обычную бумагу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Квиллинг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это искусство создания красивых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композиций из скрученных в спиральки длинных и узких полосок бумаги.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Квиллинг для начинающих пошагово с 30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564" y="3717033"/>
            <a:ext cx="35523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17033"/>
            <a:ext cx="3553569" cy="266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310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4896" y="225514"/>
            <a:ext cx="2238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Оригами</a:t>
            </a:r>
            <a:endParaRPr lang="ru-RU" sz="3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3" y="764704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 такое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оригами?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Оригами – это искусство складывания бумаги. Идея оригами заключается в том, что из одного квадратного листа бумаги можно создать различные фигуры – животных, растения, геометрические формы или предметы повседневного использования. 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0270" y="3674892"/>
            <a:ext cx="3421266" cy="237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674892"/>
            <a:ext cx="4223792" cy="237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8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3506" y="225514"/>
            <a:ext cx="4681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Пластилинография</a:t>
            </a:r>
            <a:endParaRPr lang="ru-RU" sz="3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7" y="871845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 такое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пластилинография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Пластилинография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— это нетрадиционная техника лепки, которая выражается в «рисовании» пластилином более или менее выпуклых по объёму (барельефных)изображений на горизонтальной поверхности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Пластилинография для детей: мастер-класс для детей 2, 3, 4, 5, 6, 7 лет ..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816" y="3534642"/>
            <a:ext cx="3816424" cy="285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231" y="3534642"/>
            <a:ext cx="4247164" cy="287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861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9007" y="2060848"/>
            <a:ext cx="42484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Наши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Будущие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работы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……</a:t>
            </a:r>
            <a:endParaRPr lang="ru-RU" sz="2800" b="1" dirty="0">
              <a:solidFill>
                <a:srgbClr val="0070C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86351" y="49603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08720"/>
            <a:ext cx="3558884" cy="498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20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628800"/>
            <a:ext cx="698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Дополнительная общеобразовательная общеразвивающая программа «Волшебный сундучок» имеет художественную направленность и  реализуется на платной основе за счёт средств родителей (законных представителей) воспитанников.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86351" y="49603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87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3269" y="2132856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u="sng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Актуальность </a:t>
            </a:r>
            <a:r>
              <a:rPr lang="ru-RU" sz="3600" b="1" u="sng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разнообразных материалов из бумаги, пластилина, природного материала,  помогают реализовать серьёзные образовательные задачи, </a:t>
            </a: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т.к. </a:t>
            </a: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 процессе увлекательной творческой и познавательной работы создаются благоприятные условия, стимулирующие всестороннее развитие дошкольников соответствии с требованиями ФГОС</a:t>
            </a: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0070C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86351" y="49603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58482" y="404664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«Чем больше мастерства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 детской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руке, тем умнее ребенок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»</a:t>
            </a:r>
          </a:p>
          <a:p>
            <a:pPr lvl="0" algn="r"/>
            <a:r>
              <a:rPr lang="ru-RU" altLang="ru-RU" sz="2400" b="1" i="1" kern="0" dirty="0" err="1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В.И.Сухомлинский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62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9963" y="404664"/>
            <a:ext cx="69847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solidFill>
                  <a:srgbClr val="0070C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помощью разнообразных материалов воспитанники могут создавать свой уникальный мир, попутно развивая мелкую моторику, тренируя глазомер, осваивая сложнейшие математические знания. Занятия стимулируют любознательность, развивают образное и пространственное мышление, активизируют фантазию и воображение, пробуждают инициативность и самостоятельность, а также интерес к изобретательству и творчеству.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86351" y="49603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1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Доп кружок\фото\20201130_1449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99591" y="620688"/>
            <a:ext cx="7969341" cy="597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16632"/>
            <a:ext cx="7560840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40"/>
              </a:lnSpc>
              <a:spcBef>
                <a:spcPts val="107"/>
              </a:spcBef>
            </a:pPr>
            <a:r>
              <a:rPr lang="ru-RU" sz="2400" b="1" i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/>
              </a:rPr>
              <a:t>Музыкальный зал</a:t>
            </a:r>
            <a:endParaRPr lang="ru-RU" sz="2400" dirty="0">
              <a:latin typeface="Constantia" panose="020306020503060303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2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054" y="236286"/>
            <a:ext cx="7889426" cy="874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2830" marR="1057999">
              <a:lnSpc>
                <a:spcPts val="2955"/>
              </a:lnSpc>
              <a:spcBef>
                <a:spcPts val="147"/>
              </a:spcBef>
            </a:pPr>
            <a:r>
              <a:rPr lang="ru-RU" sz="2400" b="1" i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Технические средства</a:t>
            </a:r>
            <a:r>
              <a:rPr lang="ru-RU" sz="2400" b="1" i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:</a:t>
            </a:r>
            <a:endParaRPr lang="ru-RU" sz="2400" b="1" i="1" dirty="0">
              <a:solidFill>
                <a:srgbClr val="FF000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1032830" marR="1057999">
              <a:lnSpc>
                <a:spcPts val="2955"/>
              </a:lnSpc>
              <a:spcBef>
                <a:spcPts val="147"/>
              </a:spcBef>
            </a:pPr>
            <a:r>
              <a:rPr lang="ru-RU" sz="2400" b="1" i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        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4489464"/>
            <a:ext cx="1244828" cy="541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lang="ru-RU" b="1" i="1" dirty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ноутбук </a:t>
            </a:r>
          </a:p>
          <a:p>
            <a:pPr marL="12700">
              <a:lnSpc>
                <a:spcPts val="1730"/>
              </a:lnSpc>
              <a:spcBef>
                <a:spcPts val="86"/>
              </a:spcBef>
            </a:pP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1916832"/>
            <a:ext cx="2295180" cy="315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1730"/>
              </a:lnSpc>
              <a:spcBef>
                <a:spcPts val="86"/>
              </a:spcBef>
            </a:pPr>
            <a:r>
              <a:rPr lang="ru-RU" b="1" i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Проектор и экран</a:t>
            </a:r>
            <a:endParaRPr lang="ru-RU" dirty="0">
              <a:latin typeface="Times New Roman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697" y="908720"/>
            <a:ext cx="4223951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05958" y="3508685"/>
            <a:ext cx="4140498" cy="3043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4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404664"/>
            <a:ext cx="792088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Constantia" panose="02030602050306030303" pitchFamily="18" charset="0"/>
              </a:rPr>
              <a:t>Оборудование: </a:t>
            </a:r>
          </a:p>
          <a:p>
            <a:pPr algn="ctr"/>
            <a:r>
              <a:rPr lang="ru-RU" sz="24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Constantia" panose="02030602050306030303" pitchFamily="18" charset="0"/>
              </a:rPr>
              <a:t>Музыкальный центр  и  телевизор</a:t>
            </a:r>
          </a:p>
          <a:p>
            <a:pPr algn="ctr"/>
            <a:r>
              <a:rPr lang="ru-RU" sz="2400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latin typeface="Constantia" panose="02030602050306030303" pitchFamily="18" charset="0"/>
              </a:rPr>
              <a:t>Шкафы для хранения учебной литературы, материалов и инструментов. 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962834"/>
            <a:ext cx="6048673" cy="453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3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Столы,  стулья, мольберты </a:t>
            </a:r>
            <a:endParaRPr lang="ru-RU" sz="3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606" y="1124744"/>
            <a:ext cx="7199313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387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698" y="260648"/>
            <a:ext cx="55428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Раздаточный материал: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968534"/>
            <a:ext cx="3233541" cy="558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941" y="2348881"/>
            <a:ext cx="5596060" cy="4197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51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353</Words>
  <Application>Microsoft Office PowerPoint</Application>
  <PresentationFormat>Экран (4:3)</PresentationFormat>
  <Paragraphs>41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Кустова Н.С</dc:creator>
  <cp:lastModifiedBy>Xtremo</cp:lastModifiedBy>
  <cp:revision>60</cp:revision>
  <dcterms:created xsi:type="dcterms:W3CDTF">2014-07-06T18:18:01Z</dcterms:created>
  <dcterms:modified xsi:type="dcterms:W3CDTF">2024-02-25T08:57:52Z</dcterms:modified>
</cp:coreProperties>
</file>