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76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478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84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54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53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0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50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07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60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33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470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C3703-A706-4162-9260-53B00489B3B3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10006-70CC-4C71-B71B-3F5808D1A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5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61882" y="269866"/>
            <a:ext cx="80682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44704" y="5556019"/>
            <a:ext cx="4786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30049" y="2912942"/>
            <a:ext cx="83436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«Маленькое путешествие»</a:t>
            </a:r>
            <a:endParaRPr lang="ru-RU" sz="5400" b="1" dirty="0">
              <a:ln w="0">
                <a:solidFill>
                  <a:sysClr val="windowText" lastClr="00000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7782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42682" y="2729317"/>
            <a:ext cx="103363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Roboto Slab"/>
              </a:rPr>
              <a:t>27 сентября – Всемирный </a:t>
            </a:r>
          </a:p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Roboto Slab"/>
              </a:rPr>
              <a:t>день туризма</a:t>
            </a:r>
            <a:endParaRPr lang="ru-RU" sz="4800" b="1" i="0" dirty="0">
              <a:solidFill>
                <a:schemeClr val="tx1"/>
              </a:solidFill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816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30306" y="288702"/>
            <a:ext cx="111520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0" dirty="0">
              <a:solidFill>
                <a:srgbClr val="555555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823" y="288702"/>
            <a:ext cx="9816354" cy="301031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Каждую осень отмечается Всемирный день туризма. </a:t>
            </a:r>
            <a:endParaRPr lang="ru-RU" sz="2400" b="1" i="0" dirty="0" smtClean="0">
              <a:solidFill>
                <a:schemeClr val="tx1"/>
              </a:solidFill>
              <a:effectLst/>
              <a:latin typeface="Tahoma" panose="020B0604030504040204" pitchFamily="34" charset="0"/>
            </a:endParaRPr>
          </a:p>
          <a:p>
            <a:pPr algn="ctr"/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Любой человек имеет право насладиться красотой мира, </a:t>
            </a:r>
          </a:p>
          <a:p>
            <a:pPr algn="ctr"/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в котором он живет.  </a:t>
            </a:r>
          </a:p>
          <a:p>
            <a:pPr algn="ctr"/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Всемирный день туризма — праздник путешественников. </a:t>
            </a:r>
          </a:p>
          <a:p>
            <a:pPr algn="ctr"/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Сегодня маленькие "Звёздочки" взяли свои рюкзаки и отправились в «маленькое путешествие»</a:t>
            </a:r>
          </a:p>
          <a:p>
            <a:pPr algn="ctr"/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 по территории детского сада.</a:t>
            </a:r>
            <a:endParaRPr lang="ru-RU" sz="2400" b="1" i="0" dirty="0">
              <a:solidFill>
                <a:schemeClr val="tx1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187" y="3587714"/>
            <a:ext cx="5513295" cy="310122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238022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28566" y="230053"/>
            <a:ext cx="75935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Отправились в поход по территории </a:t>
            </a:r>
          </a:p>
          <a:p>
            <a:pPr algn="ctr"/>
            <a:r>
              <a:rPr lang="ru-RU" sz="3600" b="1" dirty="0"/>
              <a:t>д</a:t>
            </a:r>
            <a:r>
              <a:rPr lang="ru-RU" sz="3600" b="1" dirty="0" smtClean="0"/>
              <a:t>етского сада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9566" y="2059897"/>
            <a:ext cx="6122554" cy="459191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82" y="1187824"/>
            <a:ext cx="6436657" cy="482749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155958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04711" y="4947192"/>
            <a:ext cx="5632917" cy="141459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Roboto Slab"/>
              </a:rPr>
              <a:t>Дети узнали, что н</a:t>
            </a:r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а территории </a:t>
            </a:r>
          </a:p>
          <a:p>
            <a:pPr algn="ctr"/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нашего детского сада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Roboto Slab"/>
              </a:rPr>
              <a:t>р</a:t>
            </a:r>
            <a:r>
              <a:rPr lang="ru-RU" sz="2400" b="1" dirty="0" smtClean="0">
                <a:solidFill>
                  <a:schemeClr val="tx1"/>
                </a:solidFill>
                <a:latin typeface="Roboto Slab"/>
              </a:rPr>
              <a:t>астут рябины</a:t>
            </a:r>
            <a:endParaRPr lang="ru-RU" sz="2400" b="1" i="0" dirty="0">
              <a:solidFill>
                <a:schemeClr val="tx1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18" y="238022"/>
            <a:ext cx="6104965" cy="457872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1" y="255214"/>
            <a:ext cx="4760678" cy="634757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174491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96000" y="342393"/>
            <a:ext cx="2181924" cy="91572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Roboto Slab"/>
              </a:rPr>
              <a:t>Берёзы </a:t>
            </a:r>
            <a:endParaRPr lang="ru-RU" sz="2400" b="1" i="0" dirty="0">
              <a:solidFill>
                <a:schemeClr val="tx1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7170" y="800256"/>
            <a:ext cx="3516443" cy="469674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193" y="800256"/>
            <a:ext cx="2154977" cy="469674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57"/>
          <a:stretch/>
        </p:blipFill>
        <p:spPr>
          <a:xfrm>
            <a:off x="8586660" y="707297"/>
            <a:ext cx="3438000" cy="467152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354" y="1935955"/>
            <a:ext cx="3502270" cy="467781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688884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28617" y="5633654"/>
            <a:ext cx="2531548" cy="77229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Roboto Slab"/>
              </a:rPr>
              <a:t>Лиственницы </a:t>
            </a:r>
            <a:endParaRPr lang="ru-RU" sz="2400" b="1" i="0" dirty="0">
              <a:solidFill>
                <a:schemeClr val="tx1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621" y="1810098"/>
            <a:ext cx="3544438" cy="473413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33" y="448235"/>
            <a:ext cx="3745055" cy="500209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918" y="97278"/>
            <a:ext cx="4145073" cy="553637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117768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7921" y="5140595"/>
            <a:ext cx="3074895" cy="1426714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Roboto Slab"/>
              </a:rPr>
              <a:t>Ёлки, сосны и</a:t>
            </a:r>
          </a:p>
          <a:p>
            <a:pPr algn="ctr"/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можжевельник</a:t>
            </a:r>
            <a:endParaRPr lang="ru-RU" sz="2400" b="1" i="0" dirty="0">
              <a:solidFill>
                <a:schemeClr val="tx1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285" y="1066800"/>
            <a:ext cx="4033992" cy="538801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634" y="230510"/>
            <a:ext cx="3594250" cy="480066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678" y="230510"/>
            <a:ext cx="3929921" cy="524900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514366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37640" y="5104327"/>
            <a:ext cx="5632917" cy="141459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Roboto Slab"/>
              </a:rPr>
              <a:t>В походе мы насобирали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Roboto Slab"/>
              </a:rPr>
              <a:t>в</a:t>
            </a:r>
            <a:r>
              <a:rPr lang="ru-RU" sz="2400" b="1" i="0" dirty="0" smtClean="0">
                <a:solidFill>
                  <a:schemeClr val="tx1"/>
                </a:solidFill>
                <a:effectLst/>
                <a:latin typeface="Roboto Slab"/>
              </a:rPr>
              <a:t>еточки, цветочки и шишечки</a:t>
            </a:r>
            <a:endParaRPr lang="ru-RU" sz="2400" b="1" i="0" dirty="0">
              <a:solidFill>
                <a:schemeClr val="tx1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62" y="251975"/>
            <a:ext cx="6133837" cy="460037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617" y="433893"/>
            <a:ext cx="4602830" cy="614778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951028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01662" y="206189"/>
            <a:ext cx="7356101" cy="148814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Roboto Slab"/>
              </a:rPr>
              <a:t>Вернувшись на свой прогулочный участок, устроили настоящий привал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Roboto Slab"/>
              </a:rPr>
              <a:t>с горячим чаем и бубликами</a:t>
            </a:r>
            <a:endParaRPr lang="ru-RU" sz="2400" b="1" i="0" dirty="0">
              <a:solidFill>
                <a:schemeClr val="tx1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471" y="2409263"/>
            <a:ext cx="5513294" cy="413497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65" y="1900520"/>
            <a:ext cx="5716494" cy="428737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567879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94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Roboto Slab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19</cp:revision>
  <dcterms:created xsi:type="dcterms:W3CDTF">2024-02-24T14:21:27Z</dcterms:created>
  <dcterms:modified xsi:type="dcterms:W3CDTF">2024-02-25T18:44:14Z</dcterms:modified>
</cp:coreProperties>
</file>