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67" r:id="rId4"/>
    <p:sldId id="274" r:id="rId5"/>
    <p:sldId id="268" r:id="rId6"/>
    <p:sldId id="269" r:id="rId7"/>
    <p:sldId id="270" r:id="rId8"/>
    <p:sldId id="273" r:id="rId9"/>
    <p:sldId id="271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3" end="12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9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28A0-5E35-481C-B091-3BEA339D14BF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B1E2A4-8D39-4267-A224-20F88B96A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28A0-5E35-481C-B091-3BEA339D14BF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E2A4-8D39-4267-A224-20F88B96A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28A0-5E35-481C-B091-3BEA339D14BF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E2A4-8D39-4267-A224-20F88B96A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28A0-5E35-481C-B091-3BEA339D14BF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B1E2A4-8D39-4267-A224-20F88B96A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28A0-5E35-481C-B091-3BEA339D14BF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E2A4-8D39-4267-A224-20F88B96AF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8000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28A0-5E35-481C-B091-3BEA339D14BF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E2A4-8D39-4267-A224-20F88B96A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28A0-5E35-481C-B091-3BEA339D14BF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CB1E2A4-8D39-4267-A224-20F88B96AF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 advClick="0" advTm="8000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28A0-5E35-481C-B091-3BEA339D14BF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E2A4-8D39-4267-A224-20F88B96A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28A0-5E35-481C-B091-3BEA339D14BF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E2A4-8D39-4267-A224-20F88B96A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28A0-5E35-481C-B091-3BEA339D14BF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E2A4-8D39-4267-A224-20F88B96A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8000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28A0-5E35-481C-B091-3BEA339D14BF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1E2A4-8D39-4267-A224-20F88B96AF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 advClick="0" advTm="8000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C6028A0-5E35-481C-B091-3BEA339D14BF}" type="datetimeFigureOut">
              <a:rPr lang="ru-RU" smtClean="0"/>
              <a:pPr/>
              <a:t>20.02.2019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CB1E2A4-8D39-4267-A224-20F88B96AF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8000">
    <p:strips dir="ld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786190"/>
            <a:ext cx="8643998" cy="2214578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9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«Сделай сам – научи другого»</a:t>
            </a:r>
            <a:br>
              <a:rPr lang="ru-RU" sz="49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49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(о здоровом питании)</a:t>
            </a:r>
            <a:br>
              <a:rPr lang="ru-RU" sz="49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72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72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72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72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sz="72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643050"/>
            <a:ext cx="7929618" cy="2071702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5400" b="1" dirty="0" smtClean="0">
              <a:ln/>
              <a:solidFill>
                <a:srgbClr val="0070C0"/>
              </a:solidFill>
            </a:endParaRPr>
          </a:p>
          <a:p>
            <a:pPr algn="ctr"/>
            <a:endParaRPr lang="ru-RU" sz="5400" b="1" dirty="0" smtClean="0">
              <a:ln/>
              <a:solidFill>
                <a:srgbClr val="0070C0"/>
              </a:solidFill>
            </a:endParaRPr>
          </a:p>
          <a:p>
            <a:pPr algn="ctr"/>
            <a:endParaRPr lang="ru-RU" sz="5400" b="1" dirty="0" smtClean="0">
              <a:ln/>
              <a:solidFill>
                <a:srgbClr val="0070C0"/>
              </a:solidFill>
            </a:endParaRPr>
          </a:p>
          <a:p>
            <a:pPr algn="ctr"/>
            <a:endParaRPr lang="ru-RU" sz="5400" b="1" dirty="0" smtClean="0">
              <a:ln/>
              <a:solidFill>
                <a:srgbClr val="0070C0"/>
              </a:solidFill>
            </a:endParaRPr>
          </a:p>
          <a:p>
            <a:pPr algn="ctr"/>
            <a:endParaRPr lang="ru-RU" sz="5400" b="1" dirty="0" smtClean="0">
              <a:ln/>
              <a:solidFill>
                <a:srgbClr val="0070C0"/>
              </a:solidFill>
            </a:endParaRPr>
          </a:p>
          <a:p>
            <a:pPr algn="ctr"/>
            <a:endParaRPr lang="ru-RU" sz="5400" b="1" dirty="0" smtClean="0">
              <a:ln/>
              <a:solidFill>
                <a:srgbClr val="0070C0"/>
              </a:solidFill>
            </a:endParaRPr>
          </a:p>
          <a:p>
            <a:pPr algn="ctr"/>
            <a:r>
              <a:rPr lang="ru-RU" sz="5400" b="1" dirty="0" smtClean="0">
                <a:ln/>
                <a:solidFill>
                  <a:srgbClr val="0070C0"/>
                </a:solidFill>
              </a:rPr>
              <a:t>Здоровьесберегающая технология</a:t>
            </a:r>
            <a:endParaRPr lang="ru-RU" sz="5400" b="1" dirty="0">
              <a:ln/>
              <a:solidFill>
                <a:srgbClr val="0070C0"/>
              </a:solidFill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500034" y="481855"/>
            <a:ext cx="86439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№ 47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Теремок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комбинированного вида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 advClick="0" advTm="8000"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Правильное питание – это не диета и не строгость к организму ребенка. это та норма, освоив которую, ребенок будет здоров, и скажет вам за это </a:t>
            </a:r>
          </a:p>
          <a:p>
            <a:pPr algn="ctr">
              <a:buNone/>
            </a:pPr>
            <a:r>
              <a:rPr lang="ru-RU" sz="8000" dirty="0" smtClean="0"/>
              <a:t>спасибо</a:t>
            </a:r>
            <a:endParaRPr lang="ru-RU" sz="8000" dirty="0"/>
          </a:p>
        </p:txBody>
      </p:sp>
    </p:spTree>
  </p:cSld>
  <p:clrMapOvr>
    <a:masterClrMapping/>
  </p:clrMapOvr>
  <p:transition spd="slow" advClick="0" advTm="8000">
    <p:strips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Проблема: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Недостаточно знаний у детей о правилах здорового питания, отказ от полезных продуктов в детском саду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 advTm="8000">
    <p:strips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71480"/>
            <a:ext cx="8686800" cy="5508645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3600" b="1" dirty="0" smtClean="0"/>
              <a:t>Цель: </a:t>
            </a:r>
            <a:r>
              <a:rPr lang="ru-RU" sz="2800" b="1" dirty="0" smtClean="0">
                <a:solidFill>
                  <a:schemeClr val="tx1"/>
                </a:solidFill>
              </a:rPr>
              <a:t>формирование знаний у детей о правильном здоровом питании</a:t>
            </a:r>
            <a:endParaRPr lang="ru-RU" sz="2800" b="1" dirty="0" smtClean="0"/>
          </a:p>
          <a:p>
            <a:pPr>
              <a:buFont typeface="Wingdings" pitchFamily="2" charset="2"/>
              <a:buChar char="v"/>
            </a:pPr>
            <a:r>
              <a:rPr lang="ru-RU" sz="3600" b="1" dirty="0" smtClean="0"/>
              <a:t>Задачи: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tx1"/>
                </a:solidFill>
              </a:rPr>
              <a:t>Расширить знания детей о продуктах здорового и нездорового питания.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tx1"/>
                </a:solidFill>
              </a:rPr>
              <a:t>Создать условия для укрепления взаимоотношений между родителями и детьми в процессе выполнения творческих заданий</a:t>
            </a:r>
            <a:r>
              <a:rPr lang="ru-RU" sz="2800" b="1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tx1"/>
                </a:solidFill>
              </a:rPr>
              <a:t>Формировать готовность родителей к сотрудничеству с педагогом.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 advTm="8000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Формы работы: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</a:rPr>
              <a:t>Организованная образовательная деятельность</a:t>
            </a:r>
          </a:p>
          <a:p>
            <a:r>
              <a:rPr lang="ru-RU" sz="4000" dirty="0" smtClean="0">
                <a:solidFill>
                  <a:schemeClr val="tx1"/>
                </a:solidFill>
              </a:rPr>
              <a:t>Беседы</a:t>
            </a:r>
          </a:p>
          <a:p>
            <a:r>
              <a:rPr lang="ru-RU" sz="4000" dirty="0" smtClean="0">
                <a:solidFill>
                  <a:schemeClr val="tx1"/>
                </a:solidFill>
              </a:rPr>
              <a:t>Игры</a:t>
            </a:r>
          </a:p>
          <a:p>
            <a:r>
              <a:rPr lang="ru-RU" sz="4000" dirty="0" smtClean="0">
                <a:solidFill>
                  <a:schemeClr val="tx1"/>
                </a:solidFill>
              </a:rPr>
              <a:t>Сотрудничество с родителями</a:t>
            </a:r>
          </a:p>
          <a:p>
            <a:r>
              <a:rPr lang="ru-RU" sz="4000" dirty="0" smtClean="0">
                <a:solidFill>
                  <a:schemeClr val="tx1"/>
                </a:solidFill>
              </a:rPr>
              <a:t>Детское экспериментирование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 advTm="8000">
    <p:strips dir="l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Приготовление полезного напитка</a:t>
            </a:r>
            <a:endParaRPr lang="ru-RU" dirty="0"/>
          </a:p>
        </p:txBody>
      </p:sp>
      <p:pic>
        <p:nvPicPr>
          <p:cNvPr id="25602" name="Picture 2" descr="C:\Documents and Settings\ADMIN\Рабочий стол\мальцева\DSCN05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357298"/>
            <a:ext cx="3429024" cy="2383232"/>
          </a:xfrm>
          <a:prstGeom prst="rect">
            <a:avLst/>
          </a:prstGeom>
          <a:noFill/>
        </p:spPr>
      </p:pic>
      <p:pic>
        <p:nvPicPr>
          <p:cNvPr id="25603" name="Picture 3" descr="C:\Documents and Settings\ADMIN\Рабочий стол\мальцева\DSCN05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357298"/>
            <a:ext cx="3495114" cy="2407022"/>
          </a:xfrm>
          <a:prstGeom prst="rect">
            <a:avLst/>
          </a:prstGeom>
          <a:noFill/>
        </p:spPr>
      </p:pic>
      <p:pic>
        <p:nvPicPr>
          <p:cNvPr id="25604" name="Picture 4" descr="C:\Documents and Settings\ADMIN\Рабочий стол\мальцева\DSCN05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071942"/>
            <a:ext cx="3571900" cy="2500306"/>
          </a:xfrm>
          <a:prstGeom prst="rect">
            <a:avLst/>
          </a:prstGeom>
          <a:noFill/>
        </p:spPr>
      </p:pic>
      <p:pic>
        <p:nvPicPr>
          <p:cNvPr id="25605" name="Picture 5" descr="C:\Documents and Settings\ADMIN\Рабочий стол\мальцева\DSCN057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4071942"/>
            <a:ext cx="3540118" cy="250030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strips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Фруктовая фантазия</a:t>
            </a:r>
            <a:endParaRPr lang="ru-RU" dirty="0"/>
          </a:p>
        </p:txBody>
      </p:sp>
      <p:pic>
        <p:nvPicPr>
          <p:cNvPr id="26626" name="Picture 2" descr="C:\Documents and Settings\ADMIN\Рабочий стол\мальцева\DSCN05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1214422"/>
            <a:ext cx="3786214" cy="2571768"/>
          </a:xfrm>
          <a:prstGeom prst="rect">
            <a:avLst/>
          </a:prstGeom>
          <a:noFill/>
        </p:spPr>
      </p:pic>
      <p:pic>
        <p:nvPicPr>
          <p:cNvPr id="26627" name="Picture 3" descr="C:\Documents and Settings\ADMIN\Рабочий стол\мальцева\DSCN05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214422"/>
            <a:ext cx="3709429" cy="2571768"/>
          </a:xfrm>
          <a:prstGeom prst="rect">
            <a:avLst/>
          </a:prstGeom>
          <a:noFill/>
        </p:spPr>
      </p:pic>
      <p:pic>
        <p:nvPicPr>
          <p:cNvPr id="26628" name="Picture 4" descr="C:\Documents and Settings\ADMIN\Рабочий стол\мальцева\DSCN05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000504"/>
            <a:ext cx="3714776" cy="2643206"/>
          </a:xfrm>
          <a:prstGeom prst="rect">
            <a:avLst/>
          </a:prstGeom>
          <a:noFill/>
        </p:spPr>
      </p:pic>
      <p:pic>
        <p:nvPicPr>
          <p:cNvPr id="26629" name="Picture 5" descr="C:\Documents and Settings\ADMIN\Рабочий стол\мальцева\DSCN058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4071942"/>
            <a:ext cx="3714776" cy="265705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strips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1" name="Picture 3" descr="C:\Documents and Settings\ADMIN\Рабочий стол\мальцева\DSCN05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14422"/>
            <a:ext cx="3394472" cy="4525962"/>
          </a:xfrm>
          <a:prstGeom prst="rect">
            <a:avLst/>
          </a:prstGeom>
          <a:noFill/>
        </p:spPr>
      </p:pic>
      <p:pic>
        <p:nvPicPr>
          <p:cNvPr id="27652" name="Picture 4" descr="C:\Documents and Settings\ADMIN\Рабочий стол\мальцева\DSCN05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785926"/>
            <a:ext cx="4519060" cy="338929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8000">
    <p:strips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Результат: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Узнали о вреде и пользе некоторых продуктов.</a:t>
            </a:r>
          </a:p>
          <a:p>
            <a:r>
              <a:rPr lang="ru-RU" sz="4000" dirty="0" smtClean="0">
                <a:solidFill>
                  <a:schemeClr val="tx1"/>
                </a:solidFill>
              </a:rPr>
              <a:t>Стали понимать необходимость приема полезных блюд и продуктов.</a:t>
            </a:r>
          </a:p>
          <a:p>
            <a:r>
              <a:rPr lang="ru-RU" sz="4000" dirty="0" smtClean="0">
                <a:solidFill>
                  <a:schemeClr val="tx1"/>
                </a:solidFill>
              </a:rPr>
              <a:t>Родители стали активными помощниками.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 advTm="8000">
    <p:strips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Ожидаемые результаты: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У детей сформируется представление о необходимости заботы о своем здоровье, о том, какие продукты вредны, какие полезны, как витамины влияют на организм человека.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Родители обратят внимание на рацион своих детей, сделав его более витаминизированным, откажутся от вредных продуктов сами и научат этому детей.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 advTm="8000">
    <p:strips dir="ld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554</TotalTime>
  <Words>212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«Сделай сам – научи другого» (о здоровом питании)   </vt:lpstr>
      <vt:lpstr>Проблема:</vt:lpstr>
      <vt:lpstr>Слайд 3</vt:lpstr>
      <vt:lpstr>Формы работы: </vt:lpstr>
      <vt:lpstr>Приготовление полезного напитка</vt:lpstr>
      <vt:lpstr>Фруктовая фантазия</vt:lpstr>
      <vt:lpstr>Слайд 7</vt:lpstr>
      <vt:lpstr>Результат: </vt:lpstr>
      <vt:lpstr>Ожидаемые результаты:</vt:lpstr>
      <vt:lpstr>Слайд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«Игра - не забава»</dc:title>
  <dc:creator>Admin</dc:creator>
  <cp:lastModifiedBy>ADMIN</cp:lastModifiedBy>
  <cp:revision>51</cp:revision>
  <dcterms:created xsi:type="dcterms:W3CDTF">2011-03-28T11:43:41Z</dcterms:created>
  <dcterms:modified xsi:type="dcterms:W3CDTF">2019-02-20T04:28:38Z</dcterms:modified>
</cp:coreProperties>
</file>