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59" r:id="rId5"/>
    <p:sldId id="263" r:id="rId6"/>
    <p:sldId id="264" r:id="rId7"/>
    <p:sldId id="262" r:id="rId8"/>
    <p:sldId id="265" r:id="rId9"/>
    <p:sldId id="266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B423"/>
    <a:srgbClr val="30E8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78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394F3-0B51-47E7-8DF4-E09757A90045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39E1B-04D6-46B0-A064-D8C436DED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365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39E1B-04D6-46B0-A064-D8C436DED4D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1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2" name="Picture 4" descr="https://www.alberomarket.ru/sites/default/files/wallpaper/models/3116-41_Esprit_Kids_4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9"/>
            <a:ext cx="9144000" cy="516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4.infourok.ru/uploads/ex/02b0/000c5ebf-d9497eb4/hello_html_mb291466.png"/>
          <p:cNvPicPr>
            <a:picLocks noChangeAspect="1" noChangeArrowheads="1"/>
          </p:cNvPicPr>
          <p:nvPr userDrawn="1"/>
        </p:nvPicPr>
        <p:blipFill>
          <a:blip r:embed="rId1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775" y="-82095"/>
            <a:ext cx="9353550" cy="532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s://static.wixstatic.com/media/55f30f_dd98d69f383549b5bcf80508d2130512~mv2.png/v1/fill/w_510,h_255,al_c,usm_0.66_1.00_0.01/kniga562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28473"/>
            <a:ext cx="7610988" cy="285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i.pinimg.com/originals/9d/81/dd/9d81dd8ef143f1eafdd5491c07e80fb1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209"/>
            <a:ext cx="1842159" cy="138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14B423"/>
                </a:solidFill>
                <a:latin typeface="Monotype Corsiva" pitchFamily="66" charset="0"/>
              </a:rPr>
              <a:t>Шаблон для презентации</a:t>
            </a:r>
            <a:br>
              <a:rPr lang="ru-RU" b="1" dirty="0" smtClean="0">
                <a:solidFill>
                  <a:srgbClr val="14B423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14B423"/>
                </a:solidFill>
                <a:latin typeface="Monotype Corsiva" pitchFamily="66" charset="0"/>
              </a:rPr>
              <a:t>«Любимая книга»</a:t>
            </a:r>
            <a:endParaRPr lang="ru-RU" b="1" dirty="0">
              <a:solidFill>
                <a:srgbClr val="14B423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003798"/>
            <a:ext cx="6400800" cy="131445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Гончарова Марина Викторовна</a:t>
            </a:r>
          </a:p>
          <a:p>
            <a:r>
              <a:rPr lang="ru-RU" sz="2400" dirty="0" smtClean="0"/>
              <a:t>Учитель начальных классов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55917"/>
            <a:ext cx="7783513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763688" y="267494"/>
            <a:ext cx="6064066" cy="1080120"/>
          </a:xfrm>
          <a:prstGeom prst="roundRect">
            <a:avLst>
              <a:gd name="adj" fmla="val 1782"/>
            </a:avLst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№2 </a:t>
            </a:r>
            <a:r>
              <a:rPr lang="ru-RU" sz="1600" b="1" i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г.Льгова</a:t>
            </a: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i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54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75606"/>
            <a:ext cx="6096851" cy="108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87" y="947208"/>
            <a:ext cx="7183437" cy="348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76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9582"/>
            <a:ext cx="6132640" cy="3394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9662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95686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19536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859782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297" y="3363838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5187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47" y="3939902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60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699542"/>
            <a:ext cx="7288213" cy="3495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043608" y="170765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339752" y="170765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737783" y="170765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4048" y="170765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27100" y="206769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39752" y="206769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635896" y="2078166"/>
            <a:ext cx="22322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27100" y="2499742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39752" y="2499742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499742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6769" y="2510214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949873" y="2931790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477531" y="2935335"/>
            <a:ext cx="201622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65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71550"/>
            <a:ext cx="3505200" cy="426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27534"/>
            <a:ext cx="234315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2521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по ролям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3159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1259632" y="2317080"/>
            <a:ext cx="171450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975" y="3291830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21024" y="12653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У. с. 75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31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31590"/>
            <a:ext cx="5754687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337" y="167978"/>
            <a:ext cx="2084387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47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21024" y="12653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У. с.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03598"/>
            <a:ext cx="5754383" cy="3596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787774"/>
            <a:ext cx="1257240" cy="100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91630"/>
            <a:ext cx="1731447" cy="117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759" y="257750"/>
            <a:ext cx="3393778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4168" y="19548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У. с. 77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40352" y="411510"/>
            <a:ext cx="1122954" cy="327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2429"/>
            <a:ext cx="183832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17923"/>
            <a:ext cx="12668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98158"/>
            <a:ext cx="14573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88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139702"/>
            <a:ext cx="6124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у.с.75-77, читать.</a:t>
            </a:r>
          </a:p>
        </p:txBody>
      </p:sp>
    </p:spTree>
    <p:extLst>
      <p:ext uri="{BB962C8B-B14F-4D97-AF65-F5344CB8AC3E}">
        <p14:creationId xmlns:p14="http://schemas.microsoft.com/office/powerpoint/2010/main" val="8115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48</Words>
  <Application>Microsoft Office PowerPoint</Application>
  <PresentationFormat>Экран (16:9)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Шаблон для презентации «Любимая книга»</vt:lpstr>
      <vt:lpstr>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</cp:lastModifiedBy>
  <cp:revision>13</cp:revision>
  <dcterms:created xsi:type="dcterms:W3CDTF">2020-03-26T17:56:57Z</dcterms:created>
  <dcterms:modified xsi:type="dcterms:W3CDTF">2024-02-26T19:39:31Z</dcterms:modified>
</cp:coreProperties>
</file>