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2" r:id="rId2"/>
    <p:sldId id="256" r:id="rId3"/>
    <p:sldId id="269" r:id="rId4"/>
    <p:sldId id="258" r:id="rId5"/>
    <p:sldId id="259" r:id="rId6"/>
    <p:sldId id="264" r:id="rId7"/>
    <p:sldId id="260" r:id="rId8"/>
    <p:sldId id="261" r:id="rId9"/>
    <p:sldId id="262" r:id="rId10"/>
    <p:sldId id="263" r:id="rId11"/>
    <p:sldId id="266" r:id="rId12"/>
    <p:sldId id="270" r:id="rId13"/>
    <p:sldId id="267" r:id="rId14"/>
    <p:sldId id="265" r:id="rId15"/>
    <p:sldId id="268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37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109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8918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537007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8380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17053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8484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6430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653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004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022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10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3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040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301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246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374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6818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348880"/>
            <a:ext cx="6554867" cy="1524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Классный час: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«день борьбы с терроризмом»</a:t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92280" y="6165304"/>
            <a:ext cx="1826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Ланграф Е.Н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04275" y="6349970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2021</a:t>
            </a:r>
          </a:p>
        </p:txBody>
      </p:sp>
    </p:spTree>
    <p:extLst>
      <p:ext uri="{BB962C8B-B14F-4D97-AF65-F5344CB8AC3E}">
        <p14:creationId xmlns:p14="http://schemas.microsoft.com/office/powerpoint/2010/main" val="2386393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fs3.ppt4web.ru/images/132108/182830/640/img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ds03.infourok.ru/uploads/ex/0e91/00019530-804769fb/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 descr="https://arhivurokov.ru/kopilka/uploads/user_file_56d48275016d2/img_user_file_56d48275016d2_2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https://arhivurokov.ru/kopilka/uploads/user_file_56d48275016d2/img_user_file_56d48275016d2_2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 descr="https://arhivurokov.ru/kopilka/uploads/user_file_56d48275016d2/img_user_file_56d48275016d2_2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6" name="Picture 8" descr="http://900igr.net/up/datas/180600/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balagani.ru/wp-content/uploads/2016/12/Slajd2-768x5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714356"/>
            <a:ext cx="73152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ds02.infourok.ru/uploads/ex/0d00/00042baf-ce18899d/3/img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ds02.infourok.ru/uploads/ex/03ce/00001755-14764bbe/640/img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835"/>
            <a:ext cx="9144000" cy="68401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mages.myshared.ru/7/839925/slide_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xn--j1acigfk8a.xn--p1ai/wp-content/uploads/2016/09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ds03.infourok.ru/uploads/ex/118a/00009a41-5e9c529b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ds04.infourok.ru/uploads/ex/035f/00087b56-08b3bf74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fs00.infourok.ru/images/doc/237/137774/1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ds02.infourok.ru/uploads/ex/02be/00026035-e1ebf1a3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ds02.infourok.ru/uploads/ex/0e39/0003f250-583aa915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ds02.infourok.ru/uploads/ex/094e/0000305d-90c381d6/3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ds04.infourok.ru/uploads/ex/097f/00017c96-0926a98a/img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41</TotalTime>
  <Words>7</Words>
  <Application>Microsoft Office PowerPoint</Application>
  <PresentationFormat>Экран (4:3)</PresentationFormat>
  <Paragraphs>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Century Gothic</vt:lpstr>
      <vt:lpstr>Wingdings 3</vt:lpstr>
      <vt:lpstr>Сектор</vt:lpstr>
      <vt:lpstr>Классный час: «день борьбы с терроризмом»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Екатерина Николаевна Ланграф</cp:lastModifiedBy>
  <cp:revision>8</cp:revision>
  <dcterms:modified xsi:type="dcterms:W3CDTF">2024-02-26T10:04:32Z</dcterms:modified>
</cp:coreProperties>
</file>