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972" r:id="rId3"/>
  </p:sldMasterIdLst>
  <p:notesMasterIdLst>
    <p:notesMasterId r:id="rId12"/>
  </p:notesMasterIdLst>
  <p:sldIdLst>
    <p:sldId id="347" r:id="rId4"/>
    <p:sldId id="348" r:id="rId5"/>
    <p:sldId id="352" r:id="rId6"/>
    <p:sldId id="349" r:id="rId7"/>
    <p:sldId id="350" r:id="rId8"/>
    <p:sldId id="351" r:id="rId9"/>
    <p:sldId id="353" r:id="rId10"/>
    <p:sldId id="286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000"/>
    <a:srgbClr val="00B0F0"/>
    <a:srgbClr val="0091EA"/>
    <a:srgbClr val="FF0000"/>
    <a:srgbClr val="00B41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049" autoAdjust="0"/>
    <p:restoredTop sz="94660"/>
  </p:normalViewPr>
  <p:slideViewPr>
    <p:cSldViewPr>
      <p:cViewPr varScale="1">
        <p:scale>
          <a:sx n="109" d="100"/>
          <a:sy n="109" d="100"/>
        </p:scale>
        <p:origin x="1824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theme" Target="theme/theme1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EA6E38-82B1-47BB-A812-313B295FEFF2}" type="datetimeFigureOut">
              <a:rPr lang="en-US" smtClean="0"/>
              <a:pPr/>
              <a:t>2/26/2024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089E94-532B-494D-AD7A-712B16D9F5A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10983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545F7-77F9-4401-AA0E-BF14C26D8903}" type="datetimeFigureOut">
              <a:rPr lang="en-US" smtClean="0"/>
              <a:pPr/>
              <a:t>2/26/2024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E0586-5A1C-41FD-AA9D-07A4E729E63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545F7-77F9-4401-AA0E-BF14C26D8903}" type="datetimeFigureOut">
              <a:rPr lang="en-US" smtClean="0"/>
              <a:pPr/>
              <a:t>2/26/2024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E0586-5A1C-41FD-AA9D-07A4E729E63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545F7-77F9-4401-AA0E-BF14C26D8903}" type="datetimeFigureOut">
              <a:rPr lang="en-US" smtClean="0"/>
              <a:pPr/>
              <a:t>2/26/2024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E0586-5A1C-41FD-AA9D-07A4E729E63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2/26/2024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2/26/2024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2/26/2024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2/26/2024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2/26/2024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2/26/2024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2/26/2024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2/26/2024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545F7-77F9-4401-AA0E-BF14C26D8903}" type="datetimeFigureOut">
              <a:rPr lang="en-US" smtClean="0"/>
              <a:pPr/>
              <a:t>2/26/2024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E0586-5A1C-41FD-AA9D-07A4E729E63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2/26/2024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2/26/2024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2/26/2024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2/26/2024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760484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2/26/2024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55317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2/26/2024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00570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2/26/2024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448103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2/26/2024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59152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2/26/2024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15333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2/26/2024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92574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545F7-77F9-4401-AA0E-BF14C26D8903}" type="datetimeFigureOut">
              <a:rPr lang="en-US" smtClean="0"/>
              <a:pPr/>
              <a:t>2/26/2024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E0586-5A1C-41FD-AA9D-07A4E729E63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2/26/2024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363821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2/26/2024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262853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2/26/2024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837747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2/26/2024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56135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545F7-77F9-4401-AA0E-BF14C26D8903}" type="datetimeFigureOut">
              <a:rPr lang="en-US" smtClean="0"/>
              <a:pPr/>
              <a:t>2/26/2024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E0586-5A1C-41FD-AA9D-07A4E729E63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545F7-77F9-4401-AA0E-BF14C26D8903}" type="datetimeFigureOut">
              <a:rPr lang="en-US" smtClean="0"/>
              <a:pPr/>
              <a:t>2/26/2024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E0586-5A1C-41FD-AA9D-07A4E729E63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545F7-77F9-4401-AA0E-BF14C26D8903}" type="datetimeFigureOut">
              <a:rPr lang="en-US" smtClean="0"/>
              <a:pPr/>
              <a:t>2/26/2024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E0586-5A1C-41FD-AA9D-07A4E729E63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545F7-77F9-4401-AA0E-BF14C26D8903}" type="datetimeFigureOut">
              <a:rPr lang="en-US" smtClean="0"/>
              <a:pPr/>
              <a:t>2/26/2024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E0586-5A1C-41FD-AA9D-07A4E729E63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545F7-77F9-4401-AA0E-BF14C26D8903}" type="datetimeFigureOut">
              <a:rPr lang="en-US" smtClean="0"/>
              <a:pPr/>
              <a:t>2/26/2024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E0586-5A1C-41FD-AA9D-07A4E729E63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545F7-77F9-4401-AA0E-BF14C26D8903}" type="datetimeFigureOut">
              <a:rPr lang="en-US" smtClean="0"/>
              <a:pPr/>
              <a:t>2/26/2024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E0586-5A1C-41FD-AA9D-07A4E729E63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3545F7-77F9-4401-AA0E-BF14C26D8903}" type="datetimeFigureOut">
              <a:rPr lang="en-US" smtClean="0"/>
              <a:pPr/>
              <a:t>2/26/2024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6E0586-5A1C-41FD-AA9D-07A4E729E63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6B7A0F-5B99-4F35-9BDD-321CD3C098FF}" type="datetimeFigureOut">
              <a:rPr lang="en-US" smtClean="0"/>
              <a:pPr/>
              <a:t>2/26/2024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6B7A0F-5B99-4F35-9BDD-321CD3C098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2/26/2024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AB3369-7666-44EB-AEA9-5FA9440DB4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1609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3" r:id="rId1"/>
    <p:sldLayoutId id="2147483974" r:id="rId2"/>
    <p:sldLayoutId id="2147483975" r:id="rId3"/>
    <p:sldLayoutId id="2147483976" r:id="rId4"/>
    <p:sldLayoutId id="2147483977" r:id="rId5"/>
    <p:sldLayoutId id="2147483978" r:id="rId6"/>
    <p:sldLayoutId id="2147483979" r:id="rId7"/>
    <p:sldLayoutId id="2147483980" r:id="rId8"/>
    <p:sldLayoutId id="2147483981" r:id="rId9"/>
    <p:sldLayoutId id="2147483982" r:id="rId10"/>
    <p:sldLayoutId id="2147483983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5"/>
          <p:cNvSpPr txBox="1">
            <a:spLocks noChangeArrowheads="1"/>
          </p:cNvSpPr>
          <p:nvPr/>
        </p:nvSpPr>
        <p:spPr>
          <a:xfrm>
            <a:off x="990600" y="411640"/>
            <a:ext cx="7391400" cy="11430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1"/>
                  </a:outerShdw>
                </a:effectLst>
              </a14:hiddenEffects>
            </a:ext>
          </a:extLst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5300" dirty="0" smtClean="0"/>
              <a:t>О вреде курения</a:t>
            </a:r>
            <a:endParaRPr lang="ru-RU" sz="5300" dirty="0"/>
          </a:p>
        </p:txBody>
      </p:sp>
      <p:sp>
        <p:nvSpPr>
          <p:cNvPr id="9" name="Rectangle 8"/>
          <p:cNvSpPr txBox="1">
            <a:spLocks noChangeArrowheads="1"/>
          </p:cNvSpPr>
          <p:nvPr/>
        </p:nvSpPr>
        <p:spPr>
          <a:xfrm>
            <a:off x="6096000" y="5943600"/>
            <a:ext cx="2659380" cy="564039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1"/>
                  </a:outerShdw>
                </a:effectLst>
              </a14:hiddenEffects>
            </a:ext>
          </a:extLst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ru-RU" sz="2700" dirty="0" smtClean="0"/>
              <a:t>Ланграф Е.Н.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267200" y="6488668"/>
            <a:ext cx="6527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2021</a:t>
            </a:r>
          </a:p>
        </p:txBody>
      </p:sp>
    </p:spTree>
    <p:extLst>
      <p:ext uri="{BB962C8B-B14F-4D97-AF65-F5344CB8AC3E}">
        <p14:creationId xmlns:p14="http://schemas.microsoft.com/office/powerpoint/2010/main" val="204995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fs01.infourok.ru/images/doc/36/45785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https://avatars.mds.yandex.net/get-pdb/989257/fddf9b41-9876-45e3-9bef-497a7c497a70/s1200?webp=fal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04801"/>
            <a:ext cx="9144000" cy="65531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https://avatars.mds.yandex.net/get-pdb/1381440/aa139045-454f-4bc4-b5cb-432599ad6889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33400"/>
            <a:ext cx="9144000" cy="6324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http://kcson-sumsi.ru/%D0%9E%D0%BF%D1%8B%D1%82%20%D1%80%D0%B0%D0%B1%D0%BE%D1%82%D1%8B/0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81000"/>
            <a:ext cx="9144000" cy="64769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http://vsezavisimosti.ru/wp-content/uploads/2017/07/passivnoe-kurenie-i-ego-vliyanie-na-zdorove-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81000"/>
            <a:ext cx="9144000" cy="647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http://mordovocrb.tmbreg.ru/wp-content/uploads/2019/05/hello_html_f851c24-1024x74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04800"/>
            <a:ext cx="9144000" cy="6553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590800" y="838200"/>
            <a:ext cx="6553200" cy="715963"/>
          </a:xfrm>
        </p:spPr>
        <p:txBody>
          <a:bodyPr/>
          <a:lstStyle/>
          <a:p>
            <a:pPr algn="l"/>
            <a:r>
              <a:rPr lang="en-US" sz="3600" dirty="0">
                <a:solidFill>
                  <a:srgbClr val="4D4D4D"/>
                </a:solidFill>
              </a:rPr>
              <a:t>Print master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286000" y="1752600"/>
            <a:ext cx="6096000" cy="4185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sz="1900" dirty="0"/>
              <a:t>Lorem Ipsum is simply dummy text of the printing and typesetting industry. Lorem Ipsum has been the industry's standard dummy text ever since the 1500s, when an unknown printer took a galley of type and scrambled it to make a type specimen book. </a:t>
            </a:r>
            <a:endParaRPr lang="en-US" sz="1900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sz="19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sz="1900" dirty="0" smtClean="0"/>
              <a:t>It </a:t>
            </a:r>
            <a:r>
              <a:rPr lang="en-US" sz="1900" dirty="0"/>
              <a:t>has survived not only five centuries, but also the leap into electronic typesetting, remaining essentially unchanged. </a:t>
            </a:r>
            <a:endParaRPr lang="en-US" sz="1900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sz="1900" dirty="0"/>
          </a:p>
          <a:p>
            <a:pPr marL="285750" indent="-285750">
              <a:buFont typeface="Arial" pitchFamily="34" charset="0"/>
              <a:buChar char="•"/>
            </a:pPr>
            <a:r>
              <a:rPr lang="en-US" sz="1900" dirty="0" smtClean="0"/>
              <a:t>It </a:t>
            </a:r>
            <a:r>
              <a:rPr lang="en-US" sz="1900" dirty="0"/>
              <a:t>was </a:t>
            </a:r>
            <a:r>
              <a:rPr lang="en-US" sz="1900" dirty="0" err="1"/>
              <a:t>popularised</a:t>
            </a:r>
            <a:r>
              <a:rPr lang="en-US" sz="1900" dirty="0"/>
              <a:t> in the 1960s with the release of </a:t>
            </a:r>
            <a:r>
              <a:rPr lang="en-US" sz="1900" dirty="0" err="1"/>
              <a:t>Letraset</a:t>
            </a:r>
            <a:r>
              <a:rPr lang="en-US" sz="1900" dirty="0"/>
              <a:t> sheets containing Lorem Ipsum passages, and more recently with desktop publishing software like Aldus PageMaker including versions of Lorem Ipsum.</a:t>
            </a:r>
          </a:p>
        </p:txBody>
      </p:sp>
      <p:pic>
        <p:nvPicPr>
          <p:cNvPr id="2050" name="Picture 2" descr="https://fs00.infourok.ru/images/doc/216/245926/img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76400" y="0"/>
            <a:ext cx="7467600" cy="685800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94737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57">
      <a:dk1>
        <a:sysClr val="windowText" lastClr="000000"/>
      </a:dk1>
      <a:lt1>
        <a:sysClr val="window" lastClr="FFFFFF"/>
      </a:lt1>
      <a:dk2>
        <a:srgbClr val="6D787D"/>
      </a:dk2>
      <a:lt2>
        <a:srgbClr val="EEECE1"/>
      </a:lt2>
      <a:accent1>
        <a:srgbClr val="BB4605"/>
      </a:accent1>
      <a:accent2>
        <a:srgbClr val="FB6637"/>
      </a:accent2>
      <a:accent3>
        <a:srgbClr val="FC8964"/>
      </a:accent3>
      <a:accent4>
        <a:srgbClr val="FEAB30"/>
      </a:accent4>
      <a:accent5>
        <a:srgbClr val="A52F1F"/>
      </a:accent5>
      <a:accent6>
        <a:srgbClr val="91291B"/>
      </a:accent6>
      <a:hlink>
        <a:srgbClr val="61769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Custom 57">
      <a:dk1>
        <a:sysClr val="windowText" lastClr="000000"/>
      </a:dk1>
      <a:lt1>
        <a:sysClr val="window" lastClr="FFFFFF"/>
      </a:lt1>
      <a:dk2>
        <a:srgbClr val="6D787D"/>
      </a:dk2>
      <a:lt2>
        <a:srgbClr val="EEECE1"/>
      </a:lt2>
      <a:accent1>
        <a:srgbClr val="BB4605"/>
      </a:accent1>
      <a:accent2>
        <a:srgbClr val="FB6637"/>
      </a:accent2>
      <a:accent3>
        <a:srgbClr val="FC8964"/>
      </a:accent3>
      <a:accent4>
        <a:srgbClr val="FEAB30"/>
      </a:accent4>
      <a:accent5>
        <a:srgbClr val="A52F1F"/>
      </a:accent5>
      <a:accent6>
        <a:srgbClr val="91291B"/>
      </a:accent6>
      <a:hlink>
        <a:srgbClr val="61769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5_Office Theme">
  <a:themeElements>
    <a:clrScheme name="Custom 57">
      <a:dk1>
        <a:sysClr val="windowText" lastClr="000000"/>
      </a:dk1>
      <a:lt1>
        <a:sysClr val="window" lastClr="FFFFFF"/>
      </a:lt1>
      <a:dk2>
        <a:srgbClr val="6D787D"/>
      </a:dk2>
      <a:lt2>
        <a:srgbClr val="EEECE1"/>
      </a:lt2>
      <a:accent1>
        <a:srgbClr val="BB4605"/>
      </a:accent1>
      <a:accent2>
        <a:srgbClr val="FB6637"/>
      </a:accent2>
      <a:accent3>
        <a:srgbClr val="FC8964"/>
      </a:accent3>
      <a:accent4>
        <a:srgbClr val="FEAB30"/>
      </a:accent4>
      <a:accent5>
        <a:srgbClr val="A52F1F"/>
      </a:accent5>
      <a:accent6>
        <a:srgbClr val="91291B"/>
      </a:accent6>
      <a:hlink>
        <a:srgbClr val="61769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1636</TotalTime>
  <Words>108</Words>
  <Application>Microsoft Office PowerPoint</Application>
  <PresentationFormat>Экран (4:3)</PresentationFormat>
  <Paragraphs>9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Calibri</vt:lpstr>
      <vt:lpstr>Office Theme</vt:lpstr>
      <vt:lpstr>1_Office Theme</vt:lpstr>
      <vt:lpstr>15_Office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Print master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</dc:creator>
  <cp:lastModifiedBy>Екатерина Николаевна Ланграф</cp:lastModifiedBy>
  <cp:revision>249</cp:revision>
  <dcterms:created xsi:type="dcterms:W3CDTF">2012-04-26T17:06:14Z</dcterms:created>
  <dcterms:modified xsi:type="dcterms:W3CDTF">2024-02-26T09:48:27Z</dcterms:modified>
</cp:coreProperties>
</file>