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5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8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9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8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6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41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1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5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7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69A9-BBF3-4817-91C9-CDDCC7233A27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E3A91-454A-449B-9474-EA6DA3CFC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5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Npt5HAkoSY&amp;list=PL2sS_jG0YLd852iW71BFdPXF4xkqDfR85&amp;index=2" TargetMode="External"/><Relationship Id="rId2" Type="http://schemas.openxmlformats.org/officeDocument/2006/relationships/hyperlink" Target="https://www.youtube.com/watch?v=kTflMSjo6II&amp;list=PL2sS_jG0YLd852iW71BFdPXF4xkqDfR85&amp;index=1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_e8eCZKJPnw" TargetMode="External"/><Relationship Id="rId4" Type="http://schemas.openxmlformats.org/officeDocument/2006/relationships/hyperlink" Target="https://www.youtube.com/watch?v=K-PpDkbcNGo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1" y="1122362"/>
            <a:ext cx="10569038" cy="3449637"/>
          </a:xfrm>
        </p:spPr>
        <p:txBody>
          <a:bodyPr>
            <a:normAutofit/>
          </a:bodyPr>
          <a:lstStyle/>
          <a:p>
            <a:r>
              <a:rPr lang="ru-RU" sz="9600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Пилатес</a:t>
            </a:r>
            <a:br>
              <a:rPr lang="ru-RU" sz="96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простые рекомендации к индивидуальным занятиям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1" y="5023261"/>
            <a:ext cx="9504217" cy="133894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преподаватель АФК Уткина Вита Георгиевна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42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056" y="190567"/>
            <a:ext cx="120119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«Ножницы»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развивают пресс и улучшают гибкость подколенных сухожилий. 5-8 раз для каждой ноги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70" y="1755859"/>
            <a:ext cx="11792260" cy="46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33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844" y="142008"/>
            <a:ext cx="113805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Подъем ног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Следите, чтобы поясница была вдавлена в коврик. Опускайте ноги как можно ниже, не касаясь пола. Задержитесь в таком положении.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44" y="1465447"/>
            <a:ext cx="11380533" cy="476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13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6447" y="190567"/>
            <a:ext cx="114291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"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Крест-накрест"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упражнение включает в работу косые мышцы и улучшает подвижность позвоночника. 5-8 раз в каждую сторону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6" y="1490583"/>
            <a:ext cx="11429127" cy="469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4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53" y="313013"/>
            <a:ext cx="119109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1212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8. </a:t>
            </a:r>
            <a:r>
              <a:rPr lang="ru-RU" sz="2800" b="1" dirty="0">
                <a:solidFill>
                  <a:srgbClr val="1212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Планка</a:t>
            </a:r>
            <a:r>
              <a:rPr lang="ru-RU" sz="2800" dirty="0">
                <a:solidFill>
                  <a:srgbClr val="1212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классическое упражнение в </a:t>
            </a:r>
            <a:r>
              <a:rPr lang="ru-RU" sz="2800" dirty="0" err="1">
                <a:solidFill>
                  <a:srgbClr val="1212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пилатесе</a:t>
            </a:r>
            <a:r>
              <a:rPr lang="ru-RU" sz="2800" dirty="0">
                <a:solidFill>
                  <a:srgbClr val="1212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заставляет работать мускулатуру всего тела (плечи, руки, спина, живот и ноги) и мышцы-стабилизаторы в том числе. 30-60 секунд.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4"/>
          <a:stretch/>
        </p:blipFill>
        <p:spPr>
          <a:xfrm>
            <a:off x="2569028" y="1971304"/>
            <a:ext cx="7010400" cy="488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46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4394" y="149185"/>
            <a:ext cx="103909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Боковая планка(силовой вариант нагрузки)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удерживайтесь в положении на 5-10 глубоких вдохов для каждой стороны.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8"/>
          <a:stretch/>
        </p:blipFill>
        <p:spPr>
          <a:xfrm>
            <a:off x="2590800" y="1745673"/>
            <a:ext cx="7010400" cy="47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59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881" y="257703"/>
            <a:ext cx="11602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«Складка №2»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Удержитесь в такой позе как можно дольше.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48" y="1286223"/>
            <a:ext cx="11222773" cy="41170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71" y="5765392"/>
            <a:ext cx="12152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Выполнение этих упражнений 2-3 раза в неделю корректирует осанку, помогает развивать силу и выносливость, улучшает гибкость и подвижность суставов.</a:t>
            </a:r>
            <a:br>
              <a:rPr lang="ru-RU" sz="28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endParaRPr lang="ru-RU" sz="28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979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929980D-F19C-4458-BDBB-0D5610FEE232}"/>
              </a:ext>
            </a:extLst>
          </p:cNvPr>
          <p:cNvSpPr/>
          <p:nvPr/>
        </p:nvSpPr>
        <p:spPr>
          <a:xfrm>
            <a:off x="605643" y="356260"/>
            <a:ext cx="1079467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основных противопоказаний выделяют: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недавнее хирургическое вмешательство;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болезни сердца и сосудов;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серьезные нарушения функций опорно-двигательного аппарата;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ожирение высокой степени;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бронхиальную астму и некоторые другие состояния.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1717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 этом занятия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пилатесом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могут рассматриваться как эффективные тренировки после перерыва – они помогают привести мышцы в тонус и подготовить организм к интенсивным ударным нагрузкам. 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786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DF6661-AB72-487C-8677-C5FFBB9981C2}"/>
              </a:ext>
            </a:extLst>
          </p:cNvPr>
          <p:cNvSpPr/>
          <p:nvPr/>
        </p:nvSpPr>
        <p:spPr>
          <a:xfrm>
            <a:off x="403761" y="2584264"/>
            <a:ext cx="1137656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hlinkClick r:id="rId2"/>
              </a:rPr>
              <a:t>https://www.youtube.com/watch?v=kTflMSjo6II&amp;list=PL2sS_jG0YLd852iW71BFdPXF4xkqDfR85&amp;index=1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en-US" sz="2000" dirty="0">
                <a:hlinkClick r:id="rId3"/>
              </a:rPr>
              <a:t>https://www.youtube.com/watch?v=YNpt5HAkoSY&amp;list=PL2sS_jG0YLd852iW71BFdPXF4xkqDfR85&amp;index=2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en-US" sz="2000" dirty="0">
                <a:hlinkClick r:id="rId4"/>
              </a:rPr>
              <a:t>https://www.youtube.com/watch?v=K-PpDkbcNGo</a:t>
            </a:r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en-US" sz="2000" dirty="0">
                <a:hlinkClick r:id="rId5"/>
              </a:rPr>
              <a:t>https://www.youtube.com/watch?v=_e8eCZKJPnw</a:t>
            </a:r>
            <a:r>
              <a:rPr lang="ru-RU" sz="2000" dirty="0"/>
              <a:t> </a:t>
            </a: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169AF-451D-4A7E-AA18-736B720EE211}"/>
              </a:ext>
            </a:extLst>
          </p:cNvPr>
          <p:cNvSpPr txBox="1"/>
          <p:nvPr/>
        </p:nvSpPr>
        <p:spPr>
          <a:xfrm>
            <a:off x="-1" y="118753"/>
            <a:ext cx="11982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ПЕРЕЙДЯ ПО ССЫЛКАМ, </a:t>
            </a:r>
          </a:p>
          <a:p>
            <a:pPr algn="ctr"/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ТЫ МОЖЕШЬ БОЛЬШЕ УЗНАТЬ </a:t>
            </a:r>
          </a:p>
          <a:p>
            <a:pPr algn="ctr"/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О ДОМАШНИХ ТРЕНИРОВКАХ ПИЛАТЕС</a:t>
            </a:r>
          </a:p>
        </p:txBody>
      </p:sp>
    </p:spTree>
    <p:extLst>
      <p:ext uri="{BB962C8B-B14F-4D97-AF65-F5344CB8AC3E}">
        <p14:creationId xmlns:p14="http://schemas.microsoft.com/office/powerpoint/2010/main" val="109330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855022"/>
            <a:ext cx="10268262" cy="580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</a:t>
            </a:r>
            <a:r>
              <a:rPr lang="ru-RU" sz="36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вид фитнеса, который многие путают с системой йоги. И хоть у этих двух направлений есть много общего, но базовые упражнения их сильно отличаются. </a:t>
            </a:r>
            <a:r>
              <a:rPr lang="ru-RU" sz="3600" b="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</a:t>
            </a:r>
            <a:r>
              <a:rPr lang="ru-RU" sz="36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система техник, которая улучшает работу сердца и легких, корректирует осанку и укрепляет мускулатуру тела</a:t>
            </a:r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97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397" y="524577"/>
            <a:ext cx="11174681" cy="497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0" cap="all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ЧЕМ ПРЕИМУЩЕСТВА?</a:t>
            </a:r>
          </a:p>
          <a:p>
            <a:pPr algn="ctr">
              <a:lnSpc>
                <a:spcPct val="150000"/>
              </a:lnSpc>
            </a:pPr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всего, система </a:t>
            </a:r>
            <a:r>
              <a:rPr lang="ru-RU" sz="3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</a:t>
            </a:r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гармоничное развитие тела. Гарантия, что определенные мышцы не становятся слишком или недостаточно гипертрофированными. Мускулатура тела подтягивается равномерно.</a:t>
            </a:r>
          </a:p>
        </p:txBody>
      </p:sp>
    </p:spTree>
    <p:extLst>
      <p:ext uri="{BB962C8B-B14F-4D97-AF65-F5344CB8AC3E}">
        <p14:creationId xmlns:p14="http://schemas.microsoft.com/office/powerpoint/2010/main" val="56919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883" y="130630"/>
            <a:ext cx="1176844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классическим </a:t>
            </a:r>
            <a:r>
              <a:rPr lang="ru-RU" sz="3600" b="1" i="0" dirty="0" err="1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пилатесом</a:t>
            </a:r>
            <a:r>
              <a:rPr lang="ru-RU" sz="36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силу и выносливость;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координацию и гибкость;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Расширяют диапазон движений;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Корректируют осанку;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i="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Прорабатывают глубокие мышцы</a:t>
            </a:r>
            <a:r>
              <a:rPr lang="ru-RU" sz="3600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0" i="0" dirty="0">
              <a:solidFill>
                <a:srgbClr val="12121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32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pilates</a:t>
            </a:r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идеально подходит для всех, независимо от уровня физической подготовки. Основные базовые упражнения адаптируются к любой тренировке. </a:t>
            </a:r>
          </a:p>
        </p:txBody>
      </p:sp>
    </p:spTree>
    <p:extLst>
      <p:ext uri="{BB962C8B-B14F-4D97-AF65-F5344CB8AC3E}">
        <p14:creationId xmlns:p14="http://schemas.microsoft.com/office/powerpoint/2010/main" val="21558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509" y="347645"/>
            <a:ext cx="11530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ОТЛИЧНЫЙ  КОМПЛЕКС ДЛЯ ЗАНЯТИЙ В ДОМАШНИХ УСЛОВИЯХ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066308"/>
            <a:ext cx="115309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cap="all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ПИЛАТЕСОМ №1</a:t>
            </a:r>
          </a:p>
          <a:p>
            <a:pPr algn="ctr"/>
            <a:r>
              <a:rPr lang="ru-RU" sz="36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Переходите от одного упражнения к другому с минимальными перерывами между ними. По мере того, как будет развиваться ваша сила, вы можете тренироваться без отдыха.</a:t>
            </a:r>
          </a:p>
          <a:p>
            <a:pPr algn="ctr"/>
            <a:r>
              <a:rPr lang="ru-RU" sz="36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Итак, перед вами 10 основных (базовых) упражнений системы </a:t>
            </a:r>
            <a:r>
              <a:rPr lang="ru-RU" sz="3600" b="0" i="0" dirty="0" err="1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пилатеса</a:t>
            </a:r>
            <a:endParaRPr lang="ru-RU" sz="3600" b="0" i="0" dirty="0">
              <a:solidFill>
                <a:srgbClr val="12121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01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181" y="213756"/>
            <a:ext cx="120078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121212"/>
                </a:solidFill>
                <a:effectLst/>
                <a:latin typeface="Tahoma" panose="020B0604030504040204" pitchFamily="34" charset="0"/>
              </a:rPr>
              <a:t>1.</a:t>
            </a:r>
            <a:r>
              <a:rPr lang="ru-RU" sz="32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«Складка»</a:t>
            </a:r>
            <a:r>
              <a:rPr lang="ru-RU" sz="32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укрепляет мышцы живота, растягивает позвоночник и хорошо разогревает тело. 5-6 повторений.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81" y="1556009"/>
            <a:ext cx="11763677" cy="494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0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27" y="83127"/>
            <a:ext cx="121088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Упражнение </a:t>
            </a:r>
            <a:r>
              <a:rPr lang="ru-RU" sz="32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«мельница»</a:t>
            </a:r>
            <a:r>
              <a:rPr lang="ru-RU" sz="32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положении сидя задействует прямую и косые мускулы пресса, растягивает спину и подколенные сухожилья. 6-8 повторов для каждой стороны.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73" y="1540398"/>
            <a:ext cx="11758756" cy="493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03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052" y="145597"/>
            <a:ext cx="118679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Растяжка ног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включает в работу верхний и нижний отдел брюшной полости, поясницу. 5-8 раз с обеих сторон.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52" y="1440147"/>
            <a:ext cx="11867915" cy="496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00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4155"/>
            <a:ext cx="120435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sz="2800" b="1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№4</a:t>
            </a:r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нацелено на проработку прямой мышцы и поясницы. </a:t>
            </a:r>
          </a:p>
          <a:p>
            <a:pPr algn="ctr"/>
            <a:r>
              <a:rPr lang="ru-RU" sz="2800" b="0" i="0" dirty="0">
                <a:solidFill>
                  <a:srgbClr val="12121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8-10 повторений.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43" y="1602685"/>
            <a:ext cx="11895114" cy="481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804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607</Words>
  <Application>Microsoft Office PowerPoint</Application>
  <PresentationFormat>Широкоэкранный</PresentationFormat>
  <Paragraphs>51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Monotype Corsiva</vt:lpstr>
      <vt:lpstr>Tahoma</vt:lpstr>
      <vt:lpstr>Times New Roman</vt:lpstr>
      <vt:lpstr>Тема Office</vt:lpstr>
      <vt:lpstr>Пилатес простые рекомендации к индивидуальным занятиям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Пилатес</dc:title>
  <dc:creator>Юлия</dc:creator>
  <cp:lastModifiedBy>Вита Уткина</cp:lastModifiedBy>
  <cp:revision>13</cp:revision>
  <dcterms:created xsi:type="dcterms:W3CDTF">2018-11-16T16:06:44Z</dcterms:created>
  <dcterms:modified xsi:type="dcterms:W3CDTF">2024-02-26T13:43:42Z</dcterms:modified>
</cp:coreProperties>
</file>