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  <p:sldId id="265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948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47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1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32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0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19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460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0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29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2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557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EC366-B287-40AF-BF16-06CCEEA724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1150A-4DD7-4E60-84F0-671A32391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69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51805" y="168907"/>
            <a:ext cx="7888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08844" y="5511195"/>
            <a:ext cx="4786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1314" y="2340578"/>
            <a:ext cx="636937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«Прогулка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</a:t>
            </a: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о родному городу»</a:t>
            </a:r>
            <a:endParaRPr lang="ru-RU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2316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Уникальность детского туризма заключается в том, что им можно заниматься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в любое время года. Это способствует снижению простудных заболеваний,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повышению уровня физической и двигательной подготовленности детей,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решает ряд проблем их психического здоровья.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Применяя технологию «детского туризма» мы еще решаем задачи </a:t>
            </a:r>
            <a:r>
              <a:rPr lang="ru-RU" sz="2400" b="1" dirty="0" err="1" smtClean="0">
                <a:solidFill>
                  <a:schemeClr val="tx1"/>
                </a:solidFill>
              </a:rPr>
              <a:t>гражданско</a:t>
            </a:r>
            <a:r>
              <a:rPr lang="ru-RU" sz="2400" b="1" dirty="0" smtClean="0">
                <a:solidFill>
                  <a:schemeClr val="tx1"/>
                </a:solidFill>
              </a:rPr>
              <a:t> – патриотического воспитания: приобщения детей к истории родного края, объектам и явлениям природы малой Родины, объектам промышленного производства,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памятным и достопримечательным местам города.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рамках проекта «С чего начинается Родина» дети группы «Звёздочки»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целый год путешествовали по родному городу. 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968" y="4091016"/>
            <a:ext cx="3498064" cy="262354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24511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25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86" y="216232"/>
            <a:ext cx="4312024" cy="323401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411" y="3370189"/>
            <a:ext cx="4466824" cy="335011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518" y="3417975"/>
            <a:ext cx="4403109" cy="330233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796" y="163523"/>
            <a:ext cx="4452581" cy="333943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9151521" y="1241571"/>
            <a:ext cx="30643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Были на почте,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знали о работе почтальона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809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48328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фйыЦЯФЫЧ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685" y="3588447"/>
            <a:ext cx="4159940" cy="311995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67" y="163290"/>
            <a:ext cx="4367412" cy="327555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6187" y="3380672"/>
            <a:ext cx="4055541" cy="329579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024" y="163290"/>
            <a:ext cx="4365812" cy="327435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841738" y="4026005"/>
            <a:ext cx="30643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Узнали, что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аптеке работают фармацевты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719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436" y="318810"/>
            <a:ext cx="5646564" cy="423492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41" y="318810"/>
            <a:ext cx="4948517" cy="371138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870" y="3255192"/>
            <a:ext cx="4619224" cy="346441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8120364" y="5195058"/>
            <a:ext cx="39713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Были в школе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 детской площадке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174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694" y="181535"/>
            <a:ext cx="4823013" cy="361726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684" y="3274360"/>
            <a:ext cx="4778187" cy="358364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3677770"/>
            <a:ext cx="4240306" cy="318023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9765" y="127748"/>
            <a:ext cx="4894729" cy="367104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154707" y="3798795"/>
            <a:ext cx="39713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Сходили в пожарную часть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896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4" y="2642907"/>
            <a:ext cx="6364941" cy="358027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9328" y="385730"/>
            <a:ext cx="4277566" cy="616485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96199" y="506517"/>
            <a:ext cx="5975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Сходили в школу искусств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в кинотеатр «Кедр»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355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859" y="134202"/>
            <a:ext cx="3989294" cy="372483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222" y="134202"/>
            <a:ext cx="6418729" cy="296249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575" y="3602948"/>
            <a:ext cx="6598024" cy="304524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859" y="3939719"/>
            <a:ext cx="4639235" cy="286001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4907927" y="3019204"/>
            <a:ext cx="7388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Были  в парке «Труда и Победы»</a:t>
            </a: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889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47288" y="748565"/>
            <a:ext cx="8697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Гуляя по родному городу, дети стали более выносливыми, укрепили своё физическое здоровье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узнали много нового и интересного о своём городе</a:t>
            </a: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7826" y="2729924"/>
            <a:ext cx="8623218" cy="397994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2845196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201</Words>
  <Application>Microsoft Office PowerPoint</Application>
  <PresentationFormat>Широкоэкранный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15</cp:revision>
  <dcterms:created xsi:type="dcterms:W3CDTF">2024-02-26T14:02:25Z</dcterms:created>
  <dcterms:modified xsi:type="dcterms:W3CDTF">2024-02-26T15:32:23Z</dcterms:modified>
</cp:coreProperties>
</file>