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0" r:id="rId7"/>
    <p:sldId id="265" r:id="rId8"/>
    <p:sldId id="264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0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5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0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06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44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1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3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20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6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32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A0989-47D0-4F2F-B0A2-ECDD029C484C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203DB-8185-433C-94B1-878D377C9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66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учреждение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осуществлением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деятельности по физическому развитию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воспитанников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07456" y="5466371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4525" y="2618484"/>
            <a:ext cx="83808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«Ранняя профориентация»</a:t>
            </a:r>
            <a:endParaRPr lang="ru-RU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668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953" y="815789"/>
            <a:ext cx="1115209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Дети  </a:t>
            </a:r>
            <a:r>
              <a:rPr lang="ru-RU" sz="2800" b="1" dirty="0"/>
              <a:t>группы «Звездочки» посетили </a:t>
            </a:r>
            <a:r>
              <a:rPr lang="ru-RU" sz="2800" b="1" dirty="0" err="1"/>
              <a:t>Верхнесалдинский</a:t>
            </a:r>
            <a:r>
              <a:rPr lang="ru-RU" sz="2800" b="1" dirty="0"/>
              <a:t> </a:t>
            </a:r>
            <a:r>
              <a:rPr lang="ru-RU" sz="2800" b="1" dirty="0" err="1"/>
              <a:t>авиаметаллургический</a:t>
            </a:r>
            <a:r>
              <a:rPr lang="ru-RU" sz="2800" b="1" dirty="0"/>
              <a:t> колледж им. А.А. Евстигнеева.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Наши </a:t>
            </a:r>
            <a:r>
              <a:rPr lang="ru-RU" sz="2800" b="1" dirty="0"/>
              <a:t>воспитанники принимают участие в совместном с колледжем проекте ранней профориентации.</a:t>
            </a:r>
          </a:p>
          <a:p>
            <a:pPr algn="ctr"/>
            <a:r>
              <a:rPr lang="ru-RU" sz="2800" b="1" dirty="0"/>
              <a:t>Большое впечатление произвело на ребят данное мероприятие. Преподаватели, вместе со студентами колледжа познакомили ребят с металлургическими профессиями. Рассказали про важную профессию - кузнец. Ребят впечатлил огромный пресс, который находится на нашем заводе. Самое главное, каждый из детей, сам оказался в роли кузнеца и самостоятельно смог управлять прессом и выковать себе сувенирную монетку с логотипом колледжа.</a:t>
            </a:r>
          </a:p>
        </p:txBody>
      </p:sp>
    </p:spTree>
    <p:extLst>
      <p:ext uri="{BB962C8B-B14F-4D97-AF65-F5344CB8AC3E}">
        <p14:creationId xmlns:p14="http://schemas.microsoft.com/office/powerpoint/2010/main" val="43217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049" y="3707774"/>
            <a:ext cx="5665694" cy="298910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55" y="171439"/>
            <a:ext cx="4500282" cy="33752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238" y="117411"/>
            <a:ext cx="4509244" cy="338193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953" y="3499344"/>
            <a:ext cx="4383741" cy="328780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81953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17" y="128028"/>
            <a:ext cx="5038165" cy="37786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859" y="226640"/>
            <a:ext cx="5013671" cy="376025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178" y="3328147"/>
            <a:ext cx="4455458" cy="334159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834" y="3429000"/>
            <a:ext cx="4356848" cy="326763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931263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824" y="163763"/>
            <a:ext cx="3917576" cy="39175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8594" y="277589"/>
            <a:ext cx="3987212" cy="39872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23" y="2057556"/>
            <a:ext cx="3962401" cy="396240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0241" y="3490554"/>
            <a:ext cx="3518647" cy="32138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40146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730" y="1322894"/>
            <a:ext cx="3997941" cy="434657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2752" y="2351310"/>
            <a:ext cx="4217417" cy="421741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400" y="187058"/>
            <a:ext cx="4008424" cy="40084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871370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992" y="98612"/>
            <a:ext cx="3541059" cy="35410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0" y="98612"/>
            <a:ext cx="3460376" cy="34603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711" y="98612"/>
            <a:ext cx="3769659" cy="37696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788" y="3377453"/>
            <a:ext cx="3393141" cy="339314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576" y="3312458"/>
            <a:ext cx="3458135" cy="345813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59941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083" y="199241"/>
            <a:ext cx="5880847" cy="323034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8939" y="199241"/>
            <a:ext cx="5026372" cy="320149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147" y="3555067"/>
            <a:ext cx="7095565" cy="320630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85458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6731" y="2310794"/>
            <a:ext cx="8695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Будь на высоте,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будь в Перспективе! </a:t>
            </a:r>
            <a:endParaRPr lang="ru-RU" sz="5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99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134</Words>
  <Application>Microsoft Office PowerPoint</Application>
  <PresentationFormat>Широкоэкранный</PresentationFormat>
  <Paragraphs>149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5</cp:revision>
  <dcterms:created xsi:type="dcterms:W3CDTF">2024-02-26T15:37:35Z</dcterms:created>
  <dcterms:modified xsi:type="dcterms:W3CDTF">2024-02-26T16:07:42Z</dcterms:modified>
</cp:coreProperties>
</file>