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58" r:id="rId5"/>
    <p:sldId id="259" r:id="rId6"/>
    <p:sldId id="275" r:id="rId7"/>
    <p:sldId id="260" r:id="rId8"/>
    <p:sldId id="262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77" r:id="rId17"/>
    <p:sldId id="288" r:id="rId18"/>
    <p:sldId id="289" r:id="rId19"/>
    <p:sldId id="287" r:id="rId20"/>
    <p:sldId id="268" r:id="rId21"/>
    <p:sldId id="278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F9478D8-6C26-4E36-B80C-BA377807FED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0EB0D2A-E85B-43A4-BCAC-CDA943171B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478D8-6C26-4E36-B80C-BA377807FED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EB0D2A-E85B-43A4-BCAC-CDA943171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F9478D8-6C26-4E36-B80C-BA377807FED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0EB0D2A-E85B-43A4-BCAC-CDA943171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478D8-6C26-4E36-B80C-BA377807FED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EB0D2A-E85B-43A4-BCAC-CDA943171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9478D8-6C26-4E36-B80C-BA377807FED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0EB0D2A-E85B-43A4-BCAC-CDA943171B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478D8-6C26-4E36-B80C-BA377807FED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EB0D2A-E85B-43A4-BCAC-CDA943171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478D8-6C26-4E36-B80C-BA377807FED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EB0D2A-E85B-43A4-BCAC-CDA943171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478D8-6C26-4E36-B80C-BA377807FED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EB0D2A-E85B-43A4-BCAC-CDA943171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9478D8-6C26-4E36-B80C-BA377807FED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EB0D2A-E85B-43A4-BCAC-CDA943171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478D8-6C26-4E36-B80C-BA377807FED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EB0D2A-E85B-43A4-BCAC-CDA943171B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478D8-6C26-4E36-B80C-BA377807FED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EB0D2A-E85B-43A4-BCAC-CDA943171B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F9478D8-6C26-4E36-B80C-BA377807FED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0EB0D2A-E85B-43A4-BCAC-CDA943171B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learning.9151394.ru/file.php/6492/Urok_1/20612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14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365104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Сканер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Рисунок 17" descr="Описание: скане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7237317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125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365104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Рисунок 15" descr="Описание: памя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723414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8986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365104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Монитор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Рисунок 2" descr="Описание: монит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34326"/>
            <a:ext cx="7461558" cy="2982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271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365104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Процессор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Рисунок 4" descr="Описание: процесс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7205428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490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365104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Передача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Рисунок 10" descr="Описание: передач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738556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350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365104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Обработка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Рисунок 11" descr="Описание: обработ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23900"/>
            <a:ext cx="7331638" cy="292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91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learning.9151394.ru/file.php/6492/Urok_1/20612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artsides.ru/big/item_57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337" y="4476750"/>
            <a:ext cx="1109663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09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539552" y="980728"/>
            <a:ext cx="7344816" cy="3672408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Отгадай </a:t>
            </a:r>
          </a:p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предложение</a:t>
            </a:r>
            <a:endParaRPr lang="ru-RU" sz="3600" b="1" kern="10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0365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539552" y="980728"/>
            <a:ext cx="7344816" cy="3672408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Конкурс</a:t>
            </a:r>
          </a:p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«Домино»</a:t>
            </a:r>
            <a:endParaRPr lang="ru-RU" sz="3600" b="1" kern="10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4655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586" y="2132856"/>
            <a:ext cx="4086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Охра + Под </a:t>
            </a:r>
            <a:endParaRPr lang="ru-RU" sz="4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Кит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+ Рана </a:t>
            </a:r>
            <a:b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Парк +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Ива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Ров +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Поза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Боб +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Уста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Вода +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Ринг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Липа +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Нота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61071" y="2132856"/>
            <a:ext cx="4086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Пароход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Картина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Крапива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Паровоз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Суббота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Виноград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Антилопа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" y="332656"/>
            <a:ext cx="8047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Игра со зрителями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93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771800" y="533400"/>
            <a:ext cx="5700468" cy="2868168"/>
          </a:xfrm>
        </p:spPr>
        <p:txBody>
          <a:bodyPr/>
          <a:lstStyle/>
          <a:p>
            <a:r>
              <a:rPr lang="ru-RU" sz="6000" dirty="0" smtClean="0"/>
              <a:t>Умники</a:t>
            </a:r>
            <a:br>
              <a:rPr lang="ru-RU" sz="6000" dirty="0" smtClean="0"/>
            </a:br>
            <a:r>
              <a:rPr lang="ru-RU" sz="6000" dirty="0" smtClean="0"/>
              <a:t>и</a:t>
            </a:r>
            <a:br>
              <a:rPr lang="ru-RU" sz="6000" dirty="0" smtClean="0"/>
            </a:br>
            <a:r>
              <a:rPr lang="ru-RU" sz="6000" dirty="0" smtClean="0"/>
              <a:t>умницы</a:t>
            </a:r>
            <a:endParaRPr lang="ru-RU" sz="60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5 </a:t>
            </a:r>
            <a:r>
              <a:rPr lang="ru-RU" sz="3600" dirty="0" smtClean="0"/>
              <a:t>классы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7533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492065" y="1412776"/>
            <a:ext cx="7272808" cy="3816424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Подведение</a:t>
            </a:r>
          </a:p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итогов</a:t>
            </a:r>
            <a:endParaRPr lang="ru-RU" sz="3600" b="1" kern="10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3" name="Picture 2" descr="http://www.artsides.ru/big/item_5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92" y="4228075"/>
            <a:ext cx="1109663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41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learning.9151394.ru/file.php/6492/Urok_1/20612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09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395536" y="908720"/>
            <a:ext cx="7344816" cy="5256584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Спасибо </a:t>
            </a:r>
          </a:p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за </a:t>
            </a:r>
          </a:p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внимание!</a:t>
            </a:r>
            <a:endParaRPr lang="ru-RU" sz="3600" b="1" kern="10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609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467544" y="1412776"/>
            <a:ext cx="7128792" cy="3672408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«Представление</a:t>
            </a:r>
          </a:p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команд</a:t>
            </a:r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»</a:t>
            </a:r>
            <a:endParaRPr lang="ru-RU" sz="3600" b="1" kern="10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750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539552" y="980728"/>
            <a:ext cx="7632848" cy="3672408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Отгадайте </a:t>
            </a:r>
          </a:p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загадки»</a:t>
            </a:r>
            <a:endParaRPr lang="ru-RU" sz="3600" b="1" kern="10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247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467544" y="1412776"/>
            <a:ext cx="7128792" cy="3672408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Конкурс </a:t>
            </a:r>
          </a:p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«Ромашка»</a:t>
            </a:r>
            <a:endParaRPr lang="ru-RU" sz="3600" b="1" kern="10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4207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learning.9151394.ru/file.php/6492/Urok_1/20612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artsides.ru/big/item_57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337" y="4476750"/>
            <a:ext cx="1109663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09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467544" y="1412776"/>
            <a:ext cx="7128792" cy="3672408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Конкурс</a:t>
            </a:r>
            <a:endParaRPr lang="ru-RU" sz="3600" b="1" kern="10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b="1" kern="1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капитанов</a:t>
            </a:r>
            <a:endParaRPr lang="ru-RU" sz="3600" b="1" kern="10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2810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0" descr="Описание: клавиш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11" b="18753"/>
          <a:stretch>
            <a:fillRect/>
          </a:stretch>
        </p:blipFill>
        <p:spPr bwMode="auto">
          <a:xfrm>
            <a:off x="323528" y="1412776"/>
            <a:ext cx="7410235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4365104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Клавиатура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22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9" descr="Описание: интерн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6840760" cy="272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4365104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80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63</TotalTime>
  <Words>52</Words>
  <Application>Microsoft Office PowerPoint</Application>
  <PresentationFormat>Экран (4:3)</PresentationFormat>
  <Paragraphs>37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Презентация PowerPoint</vt:lpstr>
      <vt:lpstr>Умники и умницы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2012-04-11T19:07:35Z</dcterms:created>
  <dcterms:modified xsi:type="dcterms:W3CDTF">2012-04-12T10:42:14Z</dcterms:modified>
</cp:coreProperties>
</file>