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embeddedFontLst>
    <p:embeddedFont>
      <p:font typeface="Garamond" pitchFamily="18" charset="0"/>
      <p:regular r:id="rId12"/>
      <p:bold r:id="rId13"/>
      <p:italic r:id="rId14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72" y="-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Google Shape;3;n"/>
          <p:cNvSpPr>
            <a:spLocks noGrp="1" noRo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59" name="Google Shape;4;n"/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2984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1pPr>
    <a:lvl2pPr marL="742950" lvl="1" indent="-2857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2pPr>
    <a:lvl3pPr marL="1143000" lvl="2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3pPr>
    <a:lvl4pPr marL="1600200" lvl="3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4pPr>
    <a:lvl5pPr marL="2057400" lvl="4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Google Shape;148;p1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21506" name="Google Shape;149;p1:notes"/>
          <p:cNvSpPr>
            <a:spLocks noGrp="1" noRo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headEnd/>
            <a:tailEnd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Google Shape;159;p2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23554" name="Google Shape;160;p2:notes"/>
          <p:cNvSpPr>
            <a:spLocks noGrp="1" noRot="1"/>
          </p:cNvSpPr>
          <p:nvPr>
            <p:ph type="sldImg" idx="2"/>
          </p:nvPr>
        </p:nvSpPr>
        <p:spPr>
          <a:ln>
            <a:headEnd/>
            <a:tailEnd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Google Shape;166;p3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25602" name="Google Shape;167;p3:notes"/>
          <p:cNvSpPr>
            <a:spLocks noGrp="1" noRot="1"/>
          </p:cNvSpPr>
          <p:nvPr>
            <p:ph type="sldImg" idx="2"/>
          </p:nvPr>
        </p:nvSpPr>
        <p:spPr>
          <a:ln>
            <a:headEnd/>
            <a:tailEnd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Google Shape;172;p4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27650" name="Google Shape;173;p4:notes"/>
          <p:cNvSpPr>
            <a:spLocks noGrp="1" noRot="1"/>
          </p:cNvSpPr>
          <p:nvPr>
            <p:ph type="sldImg" idx="2"/>
          </p:nvPr>
        </p:nvSpPr>
        <p:spPr>
          <a:ln>
            <a:headEnd/>
            <a:tailEnd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Google Shape;179;p5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29698" name="Google Shape;180;p5:notes"/>
          <p:cNvSpPr>
            <a:spLocks noGrp="1" noRot="1"/>
          </p:cNvSpPr>
          <p:nvPr>
            <p:ph type="sldImg" idx="2"/>
          </p:nvPr>
        </p:nvSpPr>
        <p:spPr>
          <a:ln>
            <a:headEnd/>
            <a:tailEnd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Google Shape;186;p6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31746" name="Google Shape;187;p6:notes"/>
          <p:cNvSpPr>
            <a:spLocks noGrp="1" noRot="1"/>
          </p:cNvSpPr>
          <p:nvPr>
            <p:ph type="sldImg" idx="2"/>
          </p:nvPr>
        </p:nvSpPr>
        <p:spPr>
          <a:ln>
            <a:headEnd/>
            <a:tailEnd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Google Shape;198;p7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33794" name="Google Shape;199;p7:notes"/>
          <p:cNvSpPr>
            <a:spLocks noGrp="1" noRot="1"/>
          </p:cNvSpPr>
          <p:nvPr>
            <p:ph type="sldImg" idx="2"/>
          </p:nvPr>
        </p:nvSpPr>
        <p:spPr>
          <a:ln>
            <a:headEnd/>
            <a:tailEnd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Google Shape;205;p8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35842" name="Google Shape;206;p8:notes"/>
          <p:cNvSpPr>
            <a:spLocks noGrp="1" noRot="1"/>
          </p:cNvSpPr>
          <p:nvPr>
            <p:ph type="sldImg" idx="2"/>
          </p:nvPr>
        </p:nvSpPr>
        <p:spPr>
          <a:ln>
            <a:headEnd/>
            <a:tailEnd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Google Shape;212;p9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  <p:sp>
        <p:nvSpPr>
          <p:cNvPr id="37890" name="Google Shape;213;p9:notes"/>
          <p:cNvSpPr>
            <a:spLocks noGrp="1" noRot="1"/>
          </p:cNvSpPr>
          <p:nvPr>
            <p:ph type="sldImg" idx="2"/>
          </p:nvPr>
        </p:nvSpPr>
        <p:spPr>
          <a:ln>
            <a:headEnd/>
            <a:tailEnd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17;p2"/>
          <p:cNvGrpSpPr>
            <a:grpSpLocks/>
          </p:cNvGrpSpPr>
          <p:nvPr/>
        </p:nvGrpSpPr>
        <p:grpSpPr bwMode="auto">
          <a:xfrm>
            <a:off x="-17463" y="0"/>
            <a:ext cx="12231688" cy="6856413"/>
            <a:chOff x="-16934" y="0"/>
            <a:chExt cx="12231160" cy="6856214"/>
          </a:xfrm>
        </p:grpSpPr>
        <p:pic>
          <p:nvPicPr>
            <p:cNvPr id="5" name="Google Shape;18;p2" descr="HD-PanelTitleR1.png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Google Shape;19;p2"/>
            <p:cNvSpPr>
              <a:spLocks noChangeArrowheads="1"/>
            </p:cNvSpPr>
            <p:nvPr/>
          </p:nvSpPr>
          <p:spPr bwMode="auto">
            <a:xfrm>
              <a:off x="2327703" y="1541418"/>
              <a:ext cx="7545062" cy="3835289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7" name="Google Shape;20;p2" descr="HDRibbonTitle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6934" y="3147609"/>
              <a:ext cx="2478024" cy="61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Google Shape;21;p2" descr="HDRibbonTitle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736202" y="3147609"/>
              <a:ext cx="2478024" cy="61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Google Shape;27;p2"/>
          <p:cNvCxnSpPr>
            <a:cxnSpLocks noChangeShapeType="1"/>
          </p:cNvCxnSpPr>
          <p:nvPr/>
        </p:nvCxnSpPr>
        <p:spPr bwMode="auto">
          <a:xfrm>
            <a:off x="2692400" y="3522663"/>
            <a:ext cx="6815138" cy="0"/>
          </a:xfrm>
          <a:prstGeom prst="straightConnector1">
            <a:avLst/>
          </a:prstGeom>
          <a:noFill/>
          <a:ln w="15875">
            <a:solidFill>
              <a:schemeClr val="accent1"/>
            </a:solidFill>
            <a:round/>
            <a:headEnd type="none" w="sm" len="sm"/>
            <a:tailEnd type="none" w="sm" len="sm"/>
          </a:ln>
        </p:spPr>
      </p:cxn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Garamond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ctr">
              <a:spcBef>
                <a:spcPts val="420"/>
              </a:spcBef>
              <a:spcAft>
                <a:spcPts val="0"/>
              </a:spcAft>
              <a:buSzPts val="2415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207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84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61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24;p2"/>
          <p:cNvSpPr txBox="1">
            <a:spLocks noGrp="1"/>
          </p:cNvSpPr>
          <p:nvPr>
            <p:ph type="dt" idx="10"/>
          </p:nvPr>
        </p:nvSpPr>
        <p:spPr bwMode="auto">
          <a:xfrm>
            <a:off x="7983538" y="5037138"/>
            <a:ext cx="896937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Google Shape;25;p2"/>
          <p:cNvSpPr txBox="1">
            <a:spLocks noGrp="1"/>
          </p:cNvSpPr>
          <p:nvPr>
            <p:ph type="ftr" idx="11"/>
          </p:nvPr>
        </p:nvSpPr>
        <p:spPr bwMode="auto">
          <a:xfrm>
            <a:off x="2692400" y="5037138"/>
            <a:ext cx="5214938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Google Shape;26;p2"/>
          <p:cNvSpPr txBox="1">
            <a:spLocks noGrp="1"/>
          </p:cNvSpPr>
          <p:nvPr>
            <p:ph type="sldNum" idx="12"/>
          </p:nvPr>
        </p:nvSpPr>
        <p:spPr bwMode="auto">
          <a:xfrm>
            <a:off x="8956675" y="5037138"/>
            <a:ext cx="550863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fld id="{6B24ABF2-0728-4019-8BF6-E46AAAA1B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анорамная фотография с подписью">
  <p:cSld name="Панорамная фотография с подписью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1"/>
          <p:cNvSpPr txBox="1"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1"/>
          <p:cNvSpPr>
            <a:spLocks noGrp="1"/>
          </p:cNvSpPr>
          <p:nvPr>
            <p:ph type="pic" idx="2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noFill/>
          <a:ln w="57150" cap="flat" cmpd="thickThin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>
            <a:noAutofit/>
          </a:bodyPr>
          <a:lstStyle>
            <a:lvl1pPr marR="0" lvl="0" algn="ctr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lvl="0"/>
            <a:endParaRPr noProof="0">
              <a:sym typeface="Garamond"/>
            </a:endParaRPr>
          </a:p>
        </p:txBody>
      </p:sp>
      <p:sp>
        <p:nvSpPr>
          <p:cNvPr id="88" name="Google Shape;88;p11"/>
          <p:cNvSpPr txBox="1">
            <a:spLocks noGrp="1"/>
          </p:cNvSpPr>
          <p:nvPr>
            <p:ph type="body" idx="1"/>
          </p:nvPr>
        </p:nvSpPr>
        <p:spPr>
          <a:xfrm>
            <a:off x="1295401" y="5382153"/>
            <a:ext cx="9609666" cy="493712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228600" algn="ctr">
              <a:spcBef>
                <a:spcPts val="280"/>
              </a:spcBef>
              <a:spcAft>
                <a:spcPts val="0"/>
              </a:spcAft>
              <a:buSzPts val="1610"/>
              <a:buNone/>
              <a:defRPr sz="14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подпись">
  <p:cSld name="Заголовок и подпись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6;p1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5" name="Google Shape;7;p1" descr="HD-PanelContent.png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Google Shape;8;p1"/>
            <p:cNvSpPr>
              <a:spLocks noChangeArrowheads="1"/>
            </p:cNvSpPr>
            <p:nvPr/>
          </p:nvSpPr>
          <p:spPr bwMode="auto">
            <a:xfrm>
              <a:off x="608145" y="609582"/>
              <a:ext cx="10972676" cy="563863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7" name="Google Shape;9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Google Shape;10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Google Shape;98;p12"/>
          <p:cNvCxnSpPr>
            <a:cxnSpLocks noChangeShapeType="1"/>
          </p:cNvCxnSpPr>
          <p:nvPr/>
        </p:nvCxnSpPr>
        <p:spPr bwMode="auto">
          <a:xfrm>
            <a:off x="1395413" y="4140200"/>
            <a:ext cx="9407525" cy="0"/>
          </a:xfrm>
          <a:prstGeom prst="straightConnector1">
            <a:avLst/>
          </a:prstGeom>
          <a:noFill/>
          <a:ln w="15875">
            <a:solidFill>
              <a:schemeClr val="accent1"/>
            </a:solidFill>
            <a:round/>
            <a:headEnd type="none" w="sm" len="sm"/>
            <a:tailEnd type="none" w="sm" len="sm"/>
          </a:ln>
        </p:spPr>
      </p:cxn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sz="32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  <a:prstGeom prst="rect">
            <a:avLst/>
          </a:prstGeom>
          <a:noFill/>
          <a:ln>
            <a:noFill/>
          </a:ln>
        </p:spPr>
        <p:txBody>
          <a:bodyPr spcFirstLastPara="1" anchor="ctr">
            <a:noAutofit/>
          </a:bodyPr>
          <a:lstStyle>
            <a:lvl1pPr marL="457200" lvl="0" indent="-2286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95;p12"/>
          <p:cNvSpPr txBox="1">
            <a:spLocks noGrp="1"/>
          </p:cNvSpPr>
          <p:nvPr>
            <p:ph type="dt" idx="10"/>
          </p:nvPr>
        </p:nvSpPr>
        <p:spPr bwMode="auto">
          <a:xfrm>
            <a:off x="8677275" y="5969000"/>
            <a:ext cx="1600200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Google Shape;96;p12"/>
          <p:cNvSpPr txBox="1">
            <a:spLocks noGrp="1"/>
          </p:cNvSpPr>
          <p:nvPr>
            <p:ph type="ftr" idx="11"/>
          </p:nvPr>
        </p:nvSpPr>
        <p:spPr bwMode="auto">
          <a:xfrm>
            <a:off x="1295400" y="5969000"/>
            <a:ext cx="730567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Google Shape;97;p12"/>
          <p:cNvSpPr txBox="1">
            <a:spLocks noGrp="1"/>
          </p:cNvSpPr>
          <p:nvPr>
            <p:ph type="sldNum" idx="12"/>
          </p:nvPr>
        </p:nvSpPr>
        <p:spPr bwMode="auto">
          <a:xfrm>
            <a:off x="10353675" y="5969000"/>
            <a:ext cx="54292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fld id="{68AE971A-AFD6-40F4-BD26-303040522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Цитата с подписью">
  <p:cSld name="Цитата с подписью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oogle Shape;6;p1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6" name="Google Shape;7;p1" descr="HD-PanelContent.png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Google Shape;8;p1"/>
            <p:cNvSpPr>
              <a:spLocks noChangeArrowheads="1"/>
            </p:cNvSpPr>
            <p:nvPr/>
          </p:nvSpPr>
          <p:spPr bwMode="auto">
            <a:xfrm>
              <a:off x="608145" y="609582"/>
              <a:ext cx="10972676" cy="563863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8" name="Google Shape;9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Google Shape;10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Google Shape;106;p13"/>
          <p:cNvSpPr txBox="1">
            <a:spLocks noChangeArrowheads="1"/>
          </p:cNvSpPr>
          <p:nvPr/>
        </p:nvSpPr>
        <p:spPr bwMode="auto">
          <a:xfrm>
            <a:off x="862013" y="879475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pPr>
              <a:buClr>
                <a:srgbClr val="000000"/>
              </a:buClr>
              <a:buFont typeface="Arial" charset="0"/>
              <a:buNone/>
              <a:defRPr/>
            </a:pPr>
            <a:r>
              <a:rPr lang="ru-RU" sz="8000">
                <a:latin typeface="Garamond" pitchFamily="18" charset="0"/>
                <a:sym typeface="Garamond" pitchFamily="18" charset="0"/>
              </a:rPr>
              <a:t>“</a:t>
            </a:r>
            <a:endParaRPr lang="ru-RU"/>
          </a:p>
        </p:txBody>
      </p:sp>
      <p:sp>
        <p:nvSpPr>
          <p:cNvPr id="11" name="Google Shape;107;p13"/>
          <p:cNvSpPr txBox="1">
            <a:spLocks noChangeArrowheads="1"/>
          </p:cNvSpPr>
          <p:nvPr/>
        </p:nvSpPr>
        <p:spPr bwMode="auto">
          <a:xfrm>
            <a:off x="10599738" y="2827338"/>
            <a:ext cx="6096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pPr algn="r">
              <a:buClr>
                <a:srgbClr val="000000"/>
              </a:buClr>
              <a:buFont typeface="Arial" charset="0"/>
              <a:buNone/>
              <a:defRPr/>
            </a:pPr>
            <a:r>
              <a:rPr lang="ru-RU" sz="8000">
                <a:latin typeface="Garamond" pitchFamily="18" charset="0"/>
                <a:sym typeface="Garamond" pitchFamily="18" charset="0"/>
              </a:rPr>
              <a:t>”</a:t>
            </a:r>
            <a:endParaRPr lang="ru-RU"/>
          </a:p>
        </p:txBody>
      </p:sp>
      <p:cxnSp>
        <p:nvCxnSpPr>
          <p:cNvPr id="12" name="Google Shape;108;p13"/>
          <p:cNvCxnSpPr>
            <a:cxnSpLocks noChangeShapeType="1"/>
          </p:cNvCxnSpPr>
          <p:nvPr/>
        </p:nvCxnSpPr>
        <p:spPr bwMode="auto">
          <a:xfrm>
            <a:off x="1395413" y="4140200"/>
            <a:ext cx="9407525" cy="0"/>
          </a:xfrm>
          <a:prstGeom prst="straightConnector1">
            <a:avLst/>
          </a:prstGeom>
          <a:noFill/>
          <a:ln w="15875">
            <a:solidFill>
              <a:schemeClr val="accent1"/>
            </a:solidFill>
            <a:round/>
            <a:headEnd type="none" w="sm" len="sm"/>
            <a:tailEnd type="none" w="sm" len="sm"/>
          </a:ln>
        </p:spPr>
      </p:cxnSp>
      <p:sp>
        <p:nvSpPr>
          <p:cNvPr id="100" name="Google Shape;100;p13"/>
          <p:cNvSpPr txBox="1"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sz="3200" b="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body" idx="1"/>
          </p:nvPr>
        </p:nvSpPr>
        <p:spPr>
          <a:xfrm>
            <a:off x="1674812" y="3352800"/>
            <a:ext cx="8839202" cy="584200"/>
          </a:xfrm>
          <a:prstGeom prst="rect">
            <a:avLst/>
          </a:prstGeom>
          <a:noFill/>
          <a:ln>
            <a:noFill/>
          </a:ln>
        </p:spPr>
        <p:txBody>
          <a:bodyPr spcFirstLastPara="1" anchor="ctr">
            <a:noAutofit/>
          </a:bodyPr>
          <a:lstStyle>
            <a:lvl1pPr marL="457200" lvl="0" indent="-228600" algn="r">
              <a:spcBef>
                <a:spcPts val="400"/>
              </a:spcBef>
              <a:spcAft>
                <a:spcPts val="0"/>
              </a:spcAft>
              <a:buSzPts val="2300"/>
              <a:buFont typeface="Garamond"/>
              <a:buNone/>
              <a:defRPr sz="20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300"/>
              <a:buFont typeface="Garamond"/>
              <a:buNone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070"/>
              <a:buFont typeface="Garamond"/>
              <a:buNone/>
              <a:defRPr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840"/>
              <a:buFont typeface="Garamond"/>
              <a:buNone/>
              <a:defRPr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Font typeface="Garamond"/>
              <a:buNone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body" idx="2"/>
          </p:nvPr>
        </p:nvSpPr>
        <p:spPr>
          <a:xfrm>
            <a:off x="1295401" y="4343399"/>
            <a:ext cx="9609666" cy="1532467"/>
          </a:xfrm>
          <a:prstGeom prst="rect">
            <a:avLst/>
          </a:prstGeom>
          <a:noFill/>
          <a:ln>
            <a:noFill/>
          </a:ln>
        </p:spPr>
        <p:txBody>
          <a:bodyPr spcFirstLastPara="1" anchor="ctr">
            <a:noAutofit/>
          </a:bodyPr>
          <a:lstStyle>
            <a:lvl1pPr marL="457200" lvl="0" indent="-2286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03;p13"/>
          <p:cNvSpPr txBox="1">
            <a:spLocks noGrp="1"/>
          </p:cNvSpPr>
          <p:nvPr>
            <p:ph type="dt" idx="10"/>
          </p:nvPr>
        </p:nvSpPr>
        <p:spPr bwMode="auto">
          <a:xfrm>
            <a:off x="8677275" y="5969000"/>
            <a:ext cx="1600200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Google Shape;104;p13"/>
          <p:cNvSpPr txBox="1">
            <a:spLocks noGrp="1"/>
          </p:cNvSpPr>
          <p:nvPr>
            <p:ph type="ftr" idx="11"/>
          </p:nvPr>
        </p:nvSpPr>
        <p:spPr bwMode="auto">
          <a:xfrm>
            <a:off x="1295400" y="5969000"/>
            <a:ext cx="730567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Google Shape;105;p13"/>
          <p:cNvSpPr txBox="1">
            <a:spLocks noGrp="1"/>
          </p:cNvSpPr>
          <p:nvPr>
            <p:ph type="sldNum" idx="12"/>
          </p:nvPr>
        </p:nvSpPr>
        <p:spPr bwMode="auto">
          <a:xfrm>
            <a:off x="10353675" y="5969000"/>
            <a:ext cx="54292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fld id="{3D2B66E4-0315-49CD-8E94-CE4419EB2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Карточка имени">
  <p:cSld name="Карточка имени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4"/>
          <p:cNvSpPr txBox="1"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sz="32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4"/>
          <p:cNvSpPr txBox="1"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Цитата карточки имени">
  <p:cSld name="Цитата карточки имени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oogle Shape;6;p1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6" name="Google Shape;7;p1" descr="HD-PanelContent.png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Google Shape;8;p1"/>
            <p:cNvSpPr>
              <a:spLocks noChangeArrowheads="1"/>
            </p:cNvSpPr>
            <p:nvPr/>
          </p:nvSpPr>
          <p:spPr bwMode="auto">
            <a:xfrm>
              <a:off x="608145" y="609582"/>
              <a:ext cx="10972676" cy="563863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8" name="Google Shape;9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Google Shape;10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Google Shape;122;p15"/>
          <p:cNvSpPr txBox="1">
            <a:spLocks noChangeArrowheads="1"/>
          </p:cNvSpPr>
          <p:nvPr/>
        </p:nvSpPr>
        <p:spPr bwMode="auto">
          <a:xfrm>
            <a:off x="862013" y="879475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pPr>
              <a:buClr>
                <a:srgbClr val="000000"/>
              </a:buClr>
              <a:buFont typeface="Arial" charset="0"/>
              <a:buNone/>
              <a:defRPr/>
            </a:pPr>
            <a:r>
              <a:rPr lang="ru-RU" sz="8000">
                <a:latin typeface="Garamond" pitchFamily="18" charset="0"/>
                <a:sym typeface="Garamond" pitchFamily="18" charset="0"/>
              </a:rPr>
              <a:t>“</a:t>
            </a:r>
            <a:endParaRPr lang="ru-RU"/>
          </a:p>
        </p:txBody>
      </p:sp>
      <p:sp>
        <p:nvSpPr>
          <p:cNvPr id="11" name="Google Shape;123;p15"/>
          <p:cNvSpPr txBox="1">
            <a:spLocks noChangeArrowheads="1"/>
          </p:cNvSpPr>
          <p:nvPr/>
        </p:nvSpPr>
        <p:spPr bwMode="auto">
          <a:xfrm>
            <a:off x="10599738" y="2598738"/>
            <a:ext cx="6096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pPr algn="r">
              <a:buClr>
                <a:srgbClr val="000000"/>
              </a:buClr>
              <a:buFont typeface="Arial" charset="0"/>
              <a:buNone/>
              <a:defRPr/>
            </a:pPr>
            <a:r>
              <a:rPr lang="ru-RU" sz="8000">
                <a:latin typeface="Garamond" pitchFamily="18" charset="0"/>
                <a:sym typeface="Garamond" pitchFamily="18" charset="0"/>
              </a:rPr>
              <a:t>”</a:t>
            </a:r>
            <a:endParaRPr lang="ru-RU"/>
          </a:p>
        </p:txBody>
      </p:sp>
      <p:cxnSp>
        <p:nvCxnSpPr>
          <p:cNvPr id="12" name="Google Shape;124;p15"/>
          <p:cNvCxnSpPr>
            <a:cxnSpLocks noChangeShapeType="1"/>
          </p:cNvCxnSpPr>
          <p:nvPr/>
        </p:nvCxnSpPr>
        <p:spPr bwMode="auto">
          <a:xfrm>
            <a:off x="1395413" y="3429000"/>
            <a:ext cx="9407525" cy="0"/>
          </a:xfrm>
          <a:prstGeom prst="straightConnector1">
            <a:avLst/>
          </a:prstGeom>
          <a:noFill/>
          <a:ln w="15875">
            <a:solidFill>
              <a:schemeClr val="accent1"/>
            </a:solidFill>
            <a:round/>
            <a:headEnd type="none" w="sm" len="sm"/>
            <a:tailEnd type="none" w="sm" len="sm"/>
          </a:ln>
        </p:spPr>
      </p:cxnSp>
      <p:sp>
        <p:nvSpPr>
          <p:cNvPr id="116" name="Google Shape;116;p15"/>
          <p:cNvSpPr txBox="1"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sz="3200" b="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5"/>
          <p:cNvSpPr txBox="1">
            <a:spLocks noGrp="1"/>
          </p:cNvSpPr>
          <p:nvPr>
            <p:ph type="body" idx="1"/>
          </p:nvPr>
        </p:nvSpPr>
        <p:spPr>
          <a:xfrm>
            <a:off x="1295401" y="3639312"/>
            <a:ext cx="9609668" cy="886968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5"/>
          <p:cNvSpPr txBox="1">
            <a:spLocks noGrp="1"/>
          </p:cNvSpPr>
          <p:nvPr>
            <p:ph type="body" idx="2"/>
          </p:nvPr>
        </p:nvSpPr>
        <p:spPr>
          <a:xfrm>
            <a:off x="1295401" y="4529667"/>
            <a:ext cx="9609668" cy="13462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19;p15"/>
          <p:cNvSpPr txBox="1">
            <a:spLocks noGrp="1"/>
          </p:cNvSpPr>
          <p:nvPr>
            <p:ph type="dt" idx="10"/>
          </p:nvPr>
        </p:nvSpPr>
        <p:spPr bwMode="auto">
          <a:xfrm>
            <a:off x="8677275" y="5969000"/>
            <a:ext cx="1600200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Google Shape;120;p15"/>
          <p:cNvSpPr txBox="1">
            <a:spLocks noGrp="1"/>
          </p:cNvSpPr>
          <p:nvPr>
            <p:ph type="ftr" idx="11"/>
          </p:nvPr>
        </p:nvSpPr>
        <p:spPr bwMode="auto">
          <a:xfrm>
            <a:off x="1295400" y="5969000"/>
            <a:ext cx="730567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Google Shape;121;p15"/>
          <p:cNvSpPr txBox="1">
            <a:spLocks noGrp="1"/>
          </p:cNvSpPr>
          <p:nvPr>
            <p:ph type="sldNum" idx="12"/>
          </p:nvPr>
        </p:nvSpPr>
        <p:spPr bwMode="auto">
          <a:xfrm>
            <a:off x="10353675" y="5969000"/>
            <a:ext cx="54292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fld id="{1D4AD8A9-0E65-4B37-9951-5074FDDE5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Истина или ложь">
  <p:cSld name="Истина или ложь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oogle Shape;6;p1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6" name="Google Shape;7;p1" descr="HD-PanelContent.png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Google Shape;8;p1"/>
            <p:cNvSpPr>
              <a:spLocks noChangeArrowheads="1"/>
            </p:cNvSpPr>
            <p:nvPr/>
          </p:nvSpPr>
          <p:spPr bwMode="auto">
            <a:xfrm>
              <a:off x="608145" y="609582"/>
              <a:ext cx="10972676" cy="563863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8" name="Google Shape;9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Google Shape;10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0" name="Google Shape;132;p16"/>
          <p:cNvCxnSpPr>
            <a:cxnSpLocks noChangeShapeType="1"/>
          </p:cNvCxnSpPr>
          <p:nvPr/>
        </p:nvCxnSpPr>
        <p:spPr bwMode="auto">
          <a:xfrm>
            <a:off x="1395413" y="3429000"/>
            <a:ext cx="9407525" cy="0"/>
          </a:xfrm>
          <a:prstGeom prst="straightConnector1">
            <a:avLst/>
          </a:prstGeom>
          <a:noFill/>
          <a:ln w="15875">
            <a:solidFill>
              <a:schemeClr val="accent1"/>
            </a:solidFill>
            <a:round/>
            <a:headEnd type="none" w="sm" len="sm"/>
            <a:tailEnd type="none" w="sm" len="sm"/>
          </a:ln>
        </p:spPr>
      </p:cxnSp>
      <p:sp>
        <p:nvSpPr>
          <p:cNvPr id="126" name="Google Shape;126;p16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body" idx="1"/>
          </p:nvPr>
        </p:nvSpPr>
        <p:spPr>
          <a:xfrm>
            <a:off x="1295401" y="3630168"/>
            <a:ext cx="9609668" cy="841248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3220"/>
              <a:buNone/>
              <a:defRPr sz="28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2"/>
          </p:nvPr>
        </p:nvSpPr>
        <p:spPr>
          <a:xfrm>
            <a:off x="1295400" y="4470399"/>
            <a:ext cx="9609670" cy="1405467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29;p16"/>
          <p:cNvSpPr txBox="1">
            <a:spLocks noGrp="1"/>
          </p:cNvSpPr>
          <p:nvPr>
            <p:ph type="dt" idx="10"/>
          </p:nvPr>
        </p:nvSpPr>
        <p:spPr bwMode="auto">
          <a:xfrm>
            <a:off x="8677275" y="5969000"/>
            <a:ext cx="1600200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Google Shape;130;p16"/>
          <p:cNvSpPr txBox="1">
            <a:spLocks noGrp="1"/>
          </p:cNvSpPr>
          <p:nvPr>
            <p:ph type="ftr" idx="11"/>
          </p:nvPr>
        </p:nvSpPr>
        <p:spPr bwMode="auto">
          <a:xfrm>
            <a:off x="1295400" y="5969000"/>
            <a:ext cx="730567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Google Shape;131;p16"/>
          <p:cNvSpPr txBox="1">
            <a:spLocks noGrp="1"/>
          </p:cNvSpPr>
          <p:nvPr>
            <p:ph type="sldNum" idx="12"/>
          </p:nvPr>
        </p:nvSpPr>
        <p:spPr bwMode="auto">
          <a:xfrm>
            <a:off x="10353675" y="5969000"/>
            <a:ext cx="54292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fld id="{524F0563-DDE4-4AD6-AD2A-FE984A2D2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вертикальный текст" type="vertTx">
  <p:cSld name="VERTICAL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6;p1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5" name="Google Shape;7;p1" descr="HD-PanelContent.png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Google Shape;8;p1"/>
            <p:cNvSpPr>
              <a:spLocks noChangeArrowheads="1"/>
            </p:cNvSpPr>
            <p:nvPr/>
          </p:nvSpPr>
          <p:spPr bwMode="auto">
            <a:xfrm>
              <a:off x="608145" y="609582"/>
              <a:ext cx="10972676" cy="563863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7" name="Google Shape;9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Google Shape;10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Google Shape;139;p17"/>
          <p:cNvCxnSpPr>
            <a:cxnSpLocks noChangeShapeType="1"/>
          </p:cNvCxnSpPr>
          <p:nvPr/>
        </p:nvCxnSpPr>
        <p:spPr bwMode="auto">
          <a:xfrm>
            <a:off x="1395413" y="2420938"/>
            <a:ext cx="9407525" cy="0"/>
          </a:xfrm>
          <a:prstGeom prst="straightConnector1">
            <a:avLst/>
          </a:prstGeom>
          <a:noFill/>
          <a:ln w="15875">
            <a:solidFill>
              <a:schemeClr val="accent1"/>
            </a:solidFill>
            <a:round/>
            <a:headEnd type="none" w="sm" len="sm"/>
            <a:tailEnd type="none" w="sm" len="sm"/>
          </a:ln>
        </p:spPr>
      </p:cxnSp>
      <p:sp>
        <p:nvSpPr>
          <p:cNvPr id="134" name="Google Shape;134;p17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7"/>
          <p:cNvSpPr txBox="1">
            <a:spLocks noGrp="1"/>
          </p:cNvSpPr>
          <p:nvPr>
            <p:ph type="body" idx="1"/>
          </p:nvPr>
        </p:nvSpPr>
        <p:spPr>
          <a:xfrm rot="5400000">
            <a:off x="4436531" y="-584198"/>
            <a:ext cx="3318936" cy="9601196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10" name="Google Shape;136;p17"/>
          <p:cNvSpPr txBox="1">
            <a:spLocks noGrp="1"/>
          </p:cNvSpPr>
          <p:nvPr>
            <p:ph type="dt" idx="10"/>
          </p:nvPr>
        </p:nvSpPr>
        <p:spPr bwMode="auto">
          <a:xfrm>
            <a:off x="8677275" y="5969000"/>
            <a:ext cx="1600200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Google Shape;137;p17"/>
          <p:cNvSpPr txBox="1">
            <a:spLocks noGrp="1"/>
          </p:cNvSpPr>
          <p:nvPr>
            <p:ph type="ftr" idx="11"/>
          </p:nvPr>
        </p:nvSpPr>
        <p:spPr bwMode="auto">
          <a:xfrm>
            <a:off x="1295400" y="5969000"/>
            <a:ext cx="730567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Google Shape;138;p17"/>
          <p:cNvSpPr txBox="1">
            <a:spLocks noGrp="1"/>
          </p:cNvSpPr>
          <p:nvPr>
            <p:ph type="sldNum" idx="12"/>
          </p:nvPr>
        </p:nvSpPr>
        <p:spPr bwMode="auto">
          <a:xfrm>
            <a:off x="10353675" y="5969000"/>
            <a:ext cx="54292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fld id="{3DB08CF7-2FF8-412F-A0AB-233D13C14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>
  <p:cSld name="VERTICAL_TITLE_AND_VERTICAL_TEX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6;p1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5" name="Google Shape;7;p1" descr="HD-PanelContent.png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Google Shape;8;p1"/>
            <p:cNvSpPr>
              <a:spLocks noChangeArrowheads="1"/>
            </p:cNvSpPr>
            <p:nvPr/>
          </p:nvSpPr>
          <p:spPr bwMode="auto">
            <a:xfrm>
              <a:off x="608145" y="609582"/>
              <a:ext cx="10972676" cy="563863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7" name="Google Shape;9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Google Shape;10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Google Shape;146;p18"/>
          <p:cNvCxnSpPr>
            <a:cxnSpLocks noChangeShapeType="1"/>
          </p:cNvCxnSpPr>
          <p:nvPr/>
        </p:nvCxnSpPr>
        <p:spPr bwMode="auto">
          <a:xfrm>
            <a:off x="8864600" y="990600"/>
            <a:ext cx="0" cy="4876800"/>
          </a:xfrm>
          <a:prstGeom prst="straightConnector1">
            <a:avLst/>
          </a:prstGeom>
          <a:noFill/>
          <a:ln w="15875">
            <a:solidFill>
              <a:schemeClr val="accent1"/>
            </a:solidFill>
            <a:round/>
            <a:headEnd type="none" w="sm" len="sm"/>
            <a:tailEnd type="none" w="sm" len="sm"/>
          </a:ln>
        </p:spPr>
      </p:cxnSp>
      <p:sp>
        <p:nvSpPr>
          <p:cNvPr id="141" name="Google Shape;141;p18"/>
          <p:cNvSpPr txBox="1">
            <a:spLocks noGrp="1"/>
          </p:cNvSpPr>
          <p:nvPr>
            <p:ph type="title"/>
          </p:nvPr>
        </p:nvSpPr>
        <p:spPr>
          <a:xfrm rot="5400000">
            <a:off x="7497936" y="2483551"/>
            <a:ext cx="4893735" cy="1890895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18"/>
          <p:cNvSpPr txBox="1">
            <a:spLocks noGrp="1"/>
          </p:cNvSpPr>
          <p:nvPr>
            <p:ph type="body" idx="1"/>
          </p:nvPr>
        </p:nvSpPr>
        <p:spPr>
          <a:xfrm rot="5400000">
            <a:off x="2565043" y="-287513"/>
            <a:ext cx="4893734" cy="7433025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10" name="Google Shape;143;p18"/>
          <p:cNvSpPr txBox="1">
            <a:spLocks noGrp="1"/>
          </p:cNvSpPr>
          <p:nvPr>
            <p:ph type="dt" idx="10"/>
          </p:nvPr>
        </p:nvSpPr>
        <p:spPr bwMode="auto">
          <a:xfrm>
            <a:off x="8677275" y="5969000"/>
            <a:ext cx="1600200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Google Shape;144;p18"/>
          <p:cNvSpPr txBox="1">
            <a:spLocks noGrp="1"/>
          </p:cNvSpPr>
          <p:nvPr>
            <p:ph type="ftr" idx="11"/>
          </p:nvPr>
        </p:nvSpPr>
        <p:spPr bwMode="auto">
          <a:xfrm>
            <a:off x="1295400" y="5969000"/>
            <a:ext cx="730567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Google Shape;145;p18"/>
          <p:cNvSpPr txBox="1">
            <a:spLocks noGrp="1"/>
          </p:cNvSpPr>
          <p:nvPr>
            <p:ph type="sldNum" idx="12"/>
          </p:nvPr>
        </p:nvSpPr>
        <p:spPr bwMode="auto">
          <a:xfrm>
            <a:off x="10353675" y="5969000"/>
            <a:ext cx="54292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fld id="{9AEAF062-8217-4237-AB3F-FFBA77781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олько заголовок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6;p1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4" name="Google Shape;7;p1" descr="HD-PanelContent.png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Google Shape;8;p1"/>
            <p:cNvSpPr>
              <a:spLocks noChangeArrowheads="1"/>
            </p:cNvSpPr>
            <p:nvPr/>
          </p:nvSpPr>
          <p:spPr bwMode="auto">
            <a:xfrm>
              <a:off x="608145" y="609582"/>
              <a:ext cx="10972676" cy="563863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6" name="Google Shape;9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Google Shape;10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8" name="Google Shape;33;p3"/>
          <p:cNvCxnSpPr>
            <a:cxnSpLocks noChangeShapeType="1"/>
          </p:cNvCxnSpPr>
          <p:nvPr/>
        </p:nvCxnSpPr>
        <p:spPr bwMode="auto">
          <a:xfrm>
            <a:off x="1395413" y="2420938"/>
            <a:ext cx="9407525" cy="0"/>
          </a:xfrm>
          <a:prstGeom prst="straightConnector1">
            <a:avLst/>
          </a:prstGeom>
          <a:noFill/>
          <a:ln w="15875">
            <a:solidFill>
              <a:schemeClr val="accent1"/>
            </a:solidFill>
            <a:round/>
            <a:headEnd type="none" w="sm" len="sm"/>
            <a:tailEnd type="none" w="sm" len="sm"/>
          </a:ln>
        </p:spPr>
      </p:cxnSp>
      <p:sp>
        <p:nvSpPr>
          <p:cNvPr id="29" name="Google Shape;29;p3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" name="Google Shape;30;p3"/>
          <p:cNvSpPr txBox="1">
            <a:spLocks noGrp="1"/>
          </p:cNvSpPr>
          <p:nvPr>
            <p:ph type="dt" idx="10"/>
          </p:nvPr>
        </p:nvSpPr>
        <p:spPr bwMode="auto">
          <a:xfrm>
            <a:off x="8677275" y="5969000"/>
            <a:ext cx="1600200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Google Shape;31;p3"/>
          <p:cNvSpPr txBox="1">
            <a:spLocks noGrp="1"/>
          </p:cNvSpPr>
          <p:nvPr>
            <p:ph type="ftr" idx="11"/>
          </p:nvPr>
        </p:nvSpPr>
        <p:spPr bwMode="auto">
          <a:xfrm>
            <a:off x="1295400" y="5969000"/>
            <a:ext cx="730567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Google Shape;32;p3"/>
          <p:cNvSpPr txBox="1">
            <a:spLocks noGrp="1"/>
          </p:cNvSpPr>
          <p:nvPr>
            <p:ph type="sldNum" idx="12"/>
          </p:nvPr>
        </p:nvSpPr>
        <p:spPr bwMode="auto">
          <a:xfrm>
            <a:off x="10353675" y="5969000"/>
            <a:ext cx="54292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fld id="{01903CB4-ED29-4CC8-91F5-512ECE5B6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объект" type="obj">
  <p:cSld name="OBJEC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6;p1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5" name="Google Shape;7;p1" descr="HD-PanelContent.png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Google Shape;8;p1"/>
            <p:cNvSpPr>
              <a:spLocks noChangeArrowheads="1"/>
            </p:cNvSpPr>
            <p:nvPr/>
          </p:nvSpPr>
          <p:spPr bwMode="auto">
            <a:xfrm>
              <a:off x="608145" y="609582"/>
              <a:ext cx="10972676" cy="563863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7" name="Google Shape;9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Google Shape;10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Google Shape;35;p4"/>
          <p:cNvCxnSpPr>
            <a:cxnSpLocks noChangeShapeType="1"/>
          </p:cNvCxnSpPr>
          <p:nvPr/>
        </p:nvCxnSpPr>
        <p:spPr bwMode="auto">
          <a:xfrm>
            <a:off x="1395413" y="2420938"/>
            <a:ext cx="9407525" cy="0"/>
          </a:xfrm>
          <a:prstGeom prst="straightConnector1">
            <a:avLst/>
          </a:prstGeom>
          <a:noFill/>
          <a:ln w="15875">
            <a:solidFill>
              <a:schemeClr val="accent1"/>
            </a:solidFill>
            <a:round/>
            <a:headEnd type="none" w="sm" len="sm"/>
            <a:tailEnd type="none" w="sm" len="sm"/>
          </a:ln>
        </p:spPr>
      </p:cxnSp>
      <p:sp>
        <p:nvSpPr>
          <p:cNvPr id="36" name="Google Shape;36;p4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10" name="Google Shape;38;p4"/>
          <p:cNvSpPr txBox="1">
            <a:spLocks noGrp="1"/>
          </p:cNvSpPr>
          <p:nvPr>
            <p:ph type="dt" idx="10"/>
          </p:nvPr>
        </p:nvSpPr>
        <p:spPr bwMode="auto">
          <a:xfrm>
            <a:off x="8677275" y="5969000"/>
            <a:ext cx="1600200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Google Shape;39;p4"/>
          <p:cNvSpPr txBox="1">
            <a:spLocks noGrp="1"/>
          </p:cNvSpPr>
          <p:nvPr>
            <p:ph type="ftr" idx="11"/>
          </p:nvPr>
        </p:nvSpPr>
        <p:spPr bwMode="auto">
          <a:xfrm>
            <a:off x="1295400" y="5969000"/>
            <a:ext cx="730567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Google Shape;40;p4"/>
          <p:cNvSpPr txBox="1">
            <a:spLocks noGrp="1"/>
          </p:cNvSpPr>
          <p:nvPr>
            <p:ph type="sldNum" idx="12"/>
          </p:nvPr>
        </p:nvSpPr>
        <p:spPr bwMode="auto">
          <a:xfrm>
            <a:off x="10353675" y="5969000"/>
            <a:ext cx="54292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fld id="{26EE7FD6-A050-4EC4-83C2-3C49F1097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6;p1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5" name="Google Shape;7;p1" descr="HD-PanelContent.png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Google Shape;8;p1"/>
            <p:cNvSpPr>
              <a:spLocks noChangeArrowheads="1"/>
            </p:cNvSpPr>
            <p:nvPr/>
          </p:nvSpPr>
          <p:spPr bwMode="auto">
            <a:xfrm>
              <a:off x="608145" y="609582"/>
              <a:ext cx="10972676" cy="563863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7" name="Google Shape;9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Google Shape;10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Google Shape;47;p5"/>
          <p:cNvCxnSpPr>
            <a:cxnSpLocks noChangeShapeType="1"/>
          </p:cNvCxnSpPr>
          <p:nvPr/>
        </p:nvCxnSpPr>
        <p:spPr bwMode="auto">
          <a:xfrm>
            <a:off x="2012950" y="3709988"/>
            <a:ext cx="8162925" cy="0"/>
          </a:xfrm>
          <a:prstGeom prst="straightConnector1">
            <a:avLst/>
          </a:prstGeom>
          <a:noFill/>
          <a:ln w="15875">
            <a:solidFill>
              <a:schemeClr val="accent1"/>
            </a:solidFill>
            <a:round/>
            <a:headEnd type="none" w="sm" len="sm"/>
            <a:tailEnd type="none" w="sm" len="sm"/>
          </a:ln>
        </p:spPr>
      </p:cxnSp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228600" algn="ctr">
              <a:spcBef>
                <a:spcPts val="48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44;p5"/>
          <p:cNvSpPr txBox="1">
            <a:spLocks noGrp="1"/>
          </p:cNvSpPr>
          <p:nvPr>
            <p:ph type="dt" idx="10"/>
          </p:nvPr>
        </p:nvSpPr>
        <p:spPr bwMode="auto">
          <a:xfrm>
            <a:off x="8677275" y="5969000"/>
            <a:ext cx="1600200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Google Shape;45;p5"/>
          <p:cNvSpPr txBox="1">
            <a:spLocks noGrp="1"/>
          </p:cNvSpPr>
          <p:nvPr>
            <p:ph type="ftr" idx="11"/>
          </p:nvPr>
        </p:nvSpPr>
        <p:spPr bwMode="auto">
          <a:xfrm>
            <a:off x="1295400" y="5969000"/>
            <a:ext cx="730567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Google Shape;46;p5"/>
          <p:cNvSpPr txBox="1">
            <a:spLocks noGrp="1"/>
          </p:cNvSpPr>
          <p:nvPr>
            <p:ph type="sldNum" idx="12"/>
          </p:nvPr>
        </p:nvSpPr>
        <p:spPr bwMode="auto">
          <a:xfrm>
            <a:off x="10353675" y="5969000"/>
            <a:ext cx="54292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fld id="{86297B5E-2B3C-4D44-BECC-32AA29D7A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Два объекта" type="twoObj">
  <p:cSld name="TWO_OBJECT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oogle Shape;6;p1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6" name="Google Shape;7;p1" descr="HD-PanelContent.png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Google Shape;8;p1"/>
            <p:cNvSpPr>
              <a:spLocks noChangeArrowheads="1"/>
            </p:cNvSpPr>
            <p:nvPr/>
          </p:nvSpPr>
          <p:spPr bwMode="auto">
            <a:xfrm>
              <a:off x="608145" y="609582"/>
              <a:ext cx="10972676" cy="563863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8" name="Google Shape;9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Google Shape;10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0" name="Google Shape;49;p6"/>
          <p:cNvCxnSpPr>
            <a:cxnSpLocks noChangeShapeType="1"/>
          </p:cNvCxnSpPr>
          <p:nvPr/>
        </p:nvCxnSpPr>
        <p:spPr bwMode="auto">
          <a:xfrm>
            <a:off x="1395413" y="2420938"/>
            <a:ext cx="9407525" cy="0"/>
          </a:xfrm>
          <a:prstGeom prst="straightConnector1">
            <a:avLst/>
          </a:prstGeom>
          <a:noFill/>
          <a:ln w="15875">
            <a:solidFill>
              <a:schemeClr val="accent1"/>
            </a:solidFill>
            <a:round/>
            <a:headEnd type="none" w="sm" len="sm"/>
            <a:tailEnd type="none" w="sm" len="sm"/>
          </a:ln>
        </p:spPr>
      </p:cxnSp>
      <p:sp>
        <p:nvSpPr>
          <p:cNvPr id="50" name="Google Shape;50;p6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1"/>
          </p:nvPr>
        </p:nvSpPr>
        <p:spPr>
          <a:xfrm>
            <a:off x="1298448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body" idx="2"/>
          </p:nvPr>
        </p:nvSpPr>
        <p:spPr>
          <a:xfrm>
            <a:off x="6181344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11" name="Google Shape;53;p6"/>
          <p:cNvSpPr txBox="1">
            <a:spLocks noGrp="1"/>
          </p:cNvSpPr>
          <p:nvPr>
            <p:ph type="dt" idx="10"/>
          </p:nvPr>
        </p:nvSpPr>
        <p:spPr bwMode="auto">
          <a:xfrm>
            <a:off x="8677275" y="5969000"/>
            <a:ext cx="1600200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Google Shape;54;p6"/>
          <p:cNvSpPr txBox="1">
            <a:spLocks noGrp="1"/>
          </p:cNvSpPr>
          <p:nvPr>
            <p:ph type="ftr" idx="11"/>
          </p:nvPr>
        </p:nvSpPr>
        <p:spPr bwMode="auto">
          <a:xfrm>
            <a:off x="1295400" y="5969000"/>
            <a:ext cx="730567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Google Shape;55;p6"/>
          <p:cNvSpPr txBox="1">
            <a:spLocks noGrp="1"/>
          </p:cNvSpPr>
          <p:nvPr>
            <p:ph type="sldNum" idx="12"/>
          </p:nvPr>
        </p:nvSpPr>
        <p:spPr bwMode="auto">
          <a:xfrm>
            <a:off x="10353675" y="5969000"/>
            <a:ext cx="54292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fld id="{8894261C-7E46-4D8B-A579-B1C6820FE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Сравнение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oogle Shape;6;p1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8" name="Google Shape;7;p1" descr="HD-PanelContent.png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Google Shape;8;p1"/>
            <p:cNvSpPr>
              <a:spLocks noChangeArrowheads="1"/>
            </p:cNvSpPr>
            <p:nvPr/>
          </p:nvSpPr>
          <p:spPr bwMode="auto">
            <a:xfrm>
              <a:off x="608145" y="609582"/>
              <a:ext cx="10972676" cy="563863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10" name="Google Shape;9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Google Shape;10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2" name="Google Shape;65;p7"/>
          <p:cNvCxnSpPr>
            <a:cxnSpLocks noChangeShapeType="1"/>
          </p:cNvCxnSpPr>
          <p:nvPr/>
        </p:nvCxnSpPr>
        <p:spPr bwMode="auto">
          <a:xfrm>
            <a:off x="1395413" y="2420938"/>
            <a:ext cx="9407525" cy="0"/>
          </a:xfrm>
          <a:prstGeom prst="straightConnector1">
            <a:avLst/>
          </a:prstGeom>
          <a:noFill/>
          <a:ln w="15875">
            <a:solidFill>
              <a:schemeClr val="accent1"/>
            </a:solidFill>
            <a:round/>
            <a:headEnd type="none" w="sm" len="sm"/>
            <a:tailEnd type="none" w="sm" len="sm"/>
          </a:ln>
        </p:spPr>
      </p:cxnSp>
      <p:sp>
        <p:nvSpPr>
          <p:cNvPr id="57" name="Google Shape;57;p7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marL="457200" lvl="0" indent="-228600" algn="l">
              <a:spcBef>
                <a:spcPts val="672"/>
              </a:spcBef>
              <a:spcAft>
                <a:spcPts val="0"/>
              </a:spcAft>
              <a:buSzPts val="3220"/>
              <a:buNone/>
              <a:defRPr sz="2800" b="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3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body" idx="2"/>
          </p:nvPr>
        </p:nvSpPr>
        <p:spPr>
          <a:xfrm>
            <a:off x="129540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7"/>
          <p:cNvSpPr txBox="1">
            <a:spLocks noGrp="1"/>
          </p:cNvSpPr>
          <p:nvPr>
            <p:ph type="body" idx="3"/>
          </p:nvPr>
        </p:nvSpPr>
        <p:spPr>
          <a:xfrm>
            <a:off x="618067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marL="457200" lvl="0" indent="-228600" algn="l">
              <a:spcBef>
                <a:spcPts val="672"/>
              </a:spcBef>
              <a:spcAft>
                <a:spcPts val="0"/>
              </a:spcAft>
              <a:buSzPts val="3220"/>
              <a:buNone/>
              <a:defRPr sz="2800" b="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3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body" idx="4"/>
          </p:nvPr>
        </p:nvSpPr>
        <p:spPr>
          <a:xfrm>
            <a:off x="618067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13" name="Google Shape;62;p7"/>
          <p:cNvSpPr txBox="1">
            <a:spLocks noGrp="1"/>
          </p:cNvSpPr>
          <p:nvPr>
            <p:ph type="dt" idx="10"/>
          </p:nvPr>
        </p:nvSpPr>
        <p:spPr bwMode="auto">
          <a:xfrm>
            <a:off x="8677275" y="5969000"/>
            <a:ext cx="1600200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Google Shape;63;p7"/>
          <p:cNvSpPr txBox="1">
            <a:spLocks noGrp="1"/>
          </p:cNvSpPr>
          <p:nvPr>
            <p:ph type="ftr" idx="11"/>
          </p:nvPr>
        </p:nvSpPr>
        <p:spPr bwMode="auto">
          <a:xfrm>
            <a:off x="1295400" y="5969000"/>
            <a:ext cx="730567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Google Shape;64;p7"/>
          <p:cNvSpPr txBox="1">
            <a:spLocks noGrp="1"/>
          </p:cNvSpPr>
          <p:nvPr>
            <p:ph type="sldNum" idx="12"/>
          </p:nvPr>
        </p:nvSpPr>
        <p:spPr bwMode="auto">
          <a:xfrm>
            <a:off x="10353675" y="5969000"/>
            <a:ext cx="54292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fld id="{F8FBE84F-2923-471D-9B3E-266F320FA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 с подписью" type="objTx">
  <p:cSld name="OBJECT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oogle Shape;6;p1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6" name="Google Shape;7;p1" descr="HD-PanelContent.png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Google Shape;8;p1"/>
            <p:cNvSpPr>
              <a:spLocks noChangeArrowheads="1"/>
            </p:cNvSpPr>
            <p:nvPr/>
          </p:nvSpPr>
          <p:spPr bwMode="auto">
            <a:xfrm>
              <a:off x="608145" y="609582"/>
              <a:ext cx="10972676" cy="563863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8" name="Google Shape;9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Google Shape;10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0" name="Google Shape;77;p9"/>
          <p:cNvCxnSpPr>
            <a:cxnSpLocks noChangeShapeType="1"/>
          </p:cNvCxnSpPr>
          <p:nvPr/>
        </p:nvCxnSpPr>
        <p:spPr bwMode="auto">
          <a:xfrm>
            <a:off x="1395413" y="2913063"/>
            <a:ext cx="3514725" cy="0"/>
          </a:xfrm>
          <a:prstGeom prst="straightConnector1">
            <a:avLst/>
          </a:prstGeom>
          <a:noFill/>
          <a:ln w="15875">
            <a:solidFill>
              <a:schemeClr val="accent1"/>
            </a:solidFill>
            <a:round/>
            <a:headEnd type="none" w="sm" len="sm"/>
            <a:tailEnd type="none" w="sm" len="sm"/>
          </a:ln>
        </p:spPr>
      </p:cxnSp>
      <p:sp>
        <p:nvSpPr>
          <p:cNvPr id="71" name="Google Shape;71;p9"/>
          <p:cNvSpPr txBox="1"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body" idx="1"/>
          </p:nvPr>
        </p:nvSpPr>
        <p:spPr>
          <a:xfrm>
            <a:off x="5418668" y="982131"/>
            <a:ext cx="5469466" cy="4893735"/>
          </a:xfrm>
          <a:prstGeom prst="rect">
            <a:avLst/>
          </a:prstGeom>
          <a:noFill/>
          <a:ln>
            <a:noFill/>
          </a:ln>
        </p:spPr>
        <p:txBody>
          <a:bodyPr spcFirstLastPara="1" anchor="ctr">
            <a:noAutofit/>
          </a:bodyPr>
          <a:lstStyle>
            <a:lvl1pPr marL="457200" lvl="0" indent="-360045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marL="914400" lvl="1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marL="1371600" lvl="2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marL="1828800" lvl="3" indent="-360044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marL="2286000" lvl="4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marL="2743200" lvl="5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marL="3200400" lvl="6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marL="3657600" lvl="7" indent="-360045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marL="4114800" lvl="8" indent="-360045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body" idx="2"/>
          </p:nvPr>
        </p:nvSpPr>
        <p:spPr>
          <a:xfrm>
            <a:off x="1293811" y="3031065"/>
            <a:ext cx="3718455" cy="2438404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228600" algn="ctr"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>
            <a:endParaRPr/>
          </a:p>
        </p:txBody>
      </p:sp>
      <p:sp>
        <p:nvSpPr>
          <p:cNvPr id="11" name="Google Shape;74;p9"/>
          <p:cNvSpPr txBox="1">
            <a:spLocks noGrp="1"/>
          </p:cNvSpPr>
          <p:nvPr>
            <p:ph type="dt" idx="10"/>
          </p:nvPr>
        </p:nvSpPr>
        <p:spPr bwMode="auto">
          <a:xfrm>
            <a:off x="8677275" y="5969000"/>
            <a:ext cx="1600200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Google Shape;75;p9"/>
          <p:cNvSpPr txBox="1">
            <a:spLocks noGrp="1"/>
          </p:cNvSpPr>
          <p:nvPr>
            <p:ph type="ftr" idx="11"/>
          </p:nvPr>
        </p:nvSpPr>
        <p:spPr bwMode="auto">
          <a:xfrm>
            <a:off x="1295400" y="5969000"/>
            <a:ext cx="730567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ts val="1400"/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Google Shape;76;p9"/>
          <p:cNvSpPr txBox="1">
            <a:spLocks noGrp="1"/>
          </p:cNvSpPr>
          <p:nvPr>
            <p:ph type="sldNum" idx="12"/>
          </p:nvPr>
        </p:nvSpPr>
        <p:spPr bwMode="auto">
          <a:xfrm>
            <a:off x="10353675" y="5969000"/>
            <a:ext cx="542925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latin typeface="Garamond" pitchFamily="18" charset="0"/>
                <a:sym typeface="Garamond" pitchFamily="18" charset="0"/>
              </a:defRPr>
            </a:lvl1pPr>
          </a:lstStyle>
          <a:p>
            <a:pPr>
              <a:defRPr/>
            </a:pPr>
            <a:fld id="{D7449DEF-71CF-4604-83AB-84A4503B0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 txBox="1"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  <a:prstGeom prst="rect">
            <a:avLst/>
          </a:prstGeom>
          <a:noFill/>
          <a:ln>
            <a:noFill/>
          </a:ln>
        </p:spPr>
        <p:txBody>
          <a:bodyPr spcFirstLastPara="1" anchor="b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aramond"/>
              <a:buNone/>
              <a:defRPr sz="28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0"/>
          <p:cNvSpPr>
            <a:spLocks noGrp="1"/>
          </p:cNvSpPr>
          <p:nvPr>
            <p:ph type="pic" idx="2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noFill/>
          <a:ln w="57150" cap="flat" cmpd="thickThin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>
            <a:noAutofit/>
          </a:bodyPr>
          <a:lstStyle>
            <a:lvl1pPr marR="0" lvl="0" algn="ctr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lvl="0"/>
            <a:endParaRPr noProof="0">
              <a:sym typeface="Garamond"/>
            </a:endParaRPr>
          </a:p>
        </p:txBody>
      </p:sp>
      <p:sp>
        <p:nvSpPr>
          <p:cNvPr id="81" name="Google Shape;81;p10"/>
          <p:cNvSpPr txBox="1">
            <a:spLocks noGrp="1"/>
          </p:cNvSpPr>
          <p:nvPr>
            <p:ph type="body" idx="1"/>
          </p:nvPr>
        </p:nvSpPr>
        <p:spPr>
          <a:xfrm>
            <a:off x="1295399" y="3255432"/>
            <a:ext cx="6241816" cy="18288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2070"/>
              <a:buNone/>
              <a:defRPr sz="18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oogle Shape;6;p1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1032" name="Google Shape;7;p1" descr="HD-PanelContent.png"/>
            <p:cNvPicPr preferRelativeResize="0"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3" name="Google Shape;8;p1"/>
            <p:cNvSpPr>
              <a:spLocks noChangeArrowheads="1"/>
            </p:cNvSpPr>
            <p:nvPr/>
          </p:nvSpPr>
          <p:spPr bwMode="auto">
            <a:xfrm>
              <a:off x="608145" y="609582"/>
              <a:ext cx="10972676" cy="563863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pic>
          <p:nvPicPr>
            <p:cNvPr id="1034" name="Google Shape;9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5" name="Google Shape;10;p1" descr="HDRibbonContent-UniformTrim.png"/>
            <p:cNvPicPr preferRelativeResize="0"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Google Shape;11;p1"/>
          <p:cNvSpPr txBox="1">
            <a:spLocks noGrp="1"/>
          </p:cNvSpPr>
          <p:nvPr>
            <p:ph type="title"/>
          </p:nvPr>
        </p:nvSpPr>
        <p:spPr bwMode="auto">
          <a:xfrm>
            <a:off x="1295400" y="982663"/>
            <a:ext cx="9601200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8" name="Google Shape;12;p1"/>
          <p:cNvSpPr txBox="1">
            <a:spLocks noGrp="1"/>
          </p:cNvSpPr>
          <p:nvPr>
            <p:ph type="body" idx="1"/>
          </p:nvPr>
        </p:nvSpPr>
        <p:spPr bwMode="auto">
          <a:xfrm>
            <a:off x="1295400" y="2557463"/>
            <a:ext cx="96012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9" name="Google Shape;13;p1"/>
          <p:cNvSpPr txBox="1">
            <a:spLocks noGrp="1"/>
          </p:cNvSpPr>
          <p:nvPr/>
        </p:nvSpPr>
        <p:spPr bwMode="auto">
          <a:xfrm>
            <a:off x="8677275" y="5969000"/>
            <a:ext cx="16002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pPr algn="r">
              <a:buClr>
                <a:srgbClr val="000000"/>
              </a:buClr>
              <a:buSzPts val="1400"/>
              <a:buFont typeface="Arial" charset="0"/>
              <a:buNone/>
              <a:defRPr/>
            </a:pPr>
            <a:endParaRPr lang="ru-RU" sz="1000">
              <a:latin typeface="Garamond" pitchFamily="18" charset="0"/>
              <a:sym typeface="Garamond" pitchFamily="18" charset="0"/>
            </a:endParaRPr>
          </a:p>
        </p:txBody>
      </p:sp>
      <p:sp>
        <p:nvSpPr>
          <p:cNvPr id="1030" name="Google Shape;14;p1"/>
          <p:cNvSpPr txBox="1">
            <a:spLocks noGrp="1"/>
          </p:cNvSpPr>
          <p:nvPr/>
        </p:nvSpPr>
        <p:spPr bwMode="auto">
          <a:xfrm>
            <a:off x="1295400" y="5969000"/>
            <a:ext cx="73056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pPr>
              <a:buClr>
                <a:srgbClr val="000000"/>
              </a:buClr>
              <a:buSzPts val="1400"/>
              <a:buFont typeface="Arial" charset="0"/>
              <a:buNone/>
              <a:defRPr/>
            </a:pPr>
            <a:endParaRPr lang="ru-RU" sz="1000">
              <a:latin typeface="Garamond" pitchFamily="18" charset="0"/>
              <a:sym typeface="Garamond" pitchFamily="18" charset="0"/>
            </a:endParaRPr>
          </a:p>
        </p:txBody>
      </p:sp>
      <p:sp>
        <p:nvSpPr>
          <p:cNvPr id="1031" name="Google Shape;15;p1"/>
          <p:cNvSpPr txBox="1">
            <a:spLocks noGrp="1"/>
          </p:cNvSpPr>
          <p:nvPr/>
        </p:nvSpPr>
        <p:spPr bwMode="auto">
          <a:xfrm>
            <a:off x="10353675" y="5969000"/>
            <a:ext cx="5429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pPr algn="r">
              <a:buClr>
                <a:srgbClr val="000000"/>
              </a:buClr>
              <a:buFont typeface="Arial" charset="0"/>
              <a:buNone/>
              <a:defRPr/>
            </a:pPr>
            <a:fld id="{222EB2AC-E9CA-433C-8731-E3CEA3BB6A15}" type="slidenum">
              <a:rPr lang="ru-RU" sz="1000">
                <a:latin typeface="Garamond" pitchFamily="18" charset="0"/>
                <a:sym typeface="Garamond" pitchFamily="18" charset="0"/>
              </a:rPr>
              <a:pPr algn="r">
                <a:buClr>
                  <a:srgbClr val="000000"/>
                </a:buClr>
                <a:buFont typeface="Arial" charset="0"/>
                <a:buNone/>
                <a:defRPr/>
              </a:pPr>
              <a:t>‹#›</a:t>
            </a:fld>
            <a:endParaRPr lang="ru-RU" sz="1000">
              <a:latin typeface="Garamond" pitchFamily="18" charset="0"/>
              <a:sym typeface="Garamond" pitchFamily="18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2" r:id="rId7"/>
    <p:sldLayoutId id="2147483689" r:id="rId8"/>
    <p:sldLayoutId id="2147483681" r:id="rId9"/>
    <p:sldLayoutId id="2147483680" r:id="rId10"/>
    <p:sldLayoutId id="2147483690" r:id="rId11"/>
    <p:sldLayoutId id="2147483691" r:id="rId12"/>
    <p:sldLayoutId id="2147483679" r:id="rId13"/>
    <p:sldLayoutId id="2147483692" r:id="rId14"/>
    <p:sldLayoutId id="2147483693" r:id="rId15"/>
    <p:sldLayoutId id="2147483694" r:id="rId16"/>
    <p:sldLayoutId id="214748369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lvl="1" indent="-28575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lvl="2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lvl="3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lvl="4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Google Shape;151;p19"/>
          <p:cNvSpPr txBox="1">
            <a:spLocks noGrp="1"/>
          </p:cNvSpPr>
          <p:nvPr>
            <p:ph type="subTitle" idx="1"/>
          </p:nvPr>
        </p:nvSpPr>
        <p:spPr>
          <a:xfrm>
            <a:off x="1700213" y="3143250"/>
            <a:ext cx="9144000" cy="26479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ts val="3700"/>
            </a:pPr>
            <a:r>
              <a:rPr lang="ru-RU" sz="3200" smtClean="0">
                <a:solidFill>
                  <a:srgbClr val="000000"/>
                </a:solidFill>
                <a:latin typeface="Garamond" pitchFamily="18" charset="0"/>
                <a:cs typeface="Arial" charset="0"/>
                <a:sym typeface="Garamond" pitchFamily="18" charset="0"/>
              </a:rPr>
              <a:t/>
            </a:r>
            <a:br>
              <a:rPr lang="ru-RU" sz="3200" smtClean="0">
                <a:solidFill>
                  <a:srgbClr val="000000"/>
                </a:solidFill>
                <a:latin typeface="Garamond" pitchFamily="18" charset="0"/>
                <a:cs typeface="Arial" charset="0"/>
                <a:sym typeface="Garamond" pitchFamily="18" charset="0"/>
              </a:rPr>
            </a:br>
            <a:r>
              <a:rPr lang="ru-RU" sz="3200" smtClean="0">
                <a:solidFill>
                  <a:srgbClr val="000000"/>
                </a:solidFill>
                <a:latin typeface="Garamond" pitchFamily="18" charset="0"/>
                <a:cs typeface="Arial" charset="0"/>
                <a:sym typeface="Garamond" pitchFamily="18" charset="0"/>
              </a:rPr>
              <a:t>What is anorexia? </a:t>
            </a:r>
            <a:br>
              <a:rPr lang="ru-RU" sz="3200" smtClean="0">
                <a:solidFill>
                  <a:srgbClr val="000000"/>
                </a:solidFill>
                <a:latin typeface="Garamond" pitchFamily="18" charset="0"/>
                <a:cs typeface="Arial" charset="0"/>
                <a:sym typeface="Garamond" pitchFamily="18" charset="0"/>
              </a:rPr>
            </a:br>
            <a:r>
              <a:rPr lang="ru-RU" sz="3200" smtClean="0">
                <a:solidFill>
                  <a:srgbClr val="000000"/>
                </a:solidFill>
                <a:latin typeface="Garamond" pitchFamily="18" charset="0"/>
                <a:cs typeface="Arial" charset="0"/>
                <a:sym typeface="Garamond" pitchFamily="18" charset="0"/>
              </a:rPr>
              <a:t/>
            </a:r>
            <a:br>
              <a:rPr lang="ru-RU" sz="3200" smtClean="0">
                <a:solidFill>
                  <a:srgbClr val="000000"/>
                </a:solidFill>
                <a:latin typeface="Garamond" pitchFamily="18" charset="0"/>
                <a:cs typeface="Arial" charset="0"/>
                <a:sym typeface="Garamond" pitchFamily="18" charset="0"/>
              </a:rPr>
            </a:br>
            <a:r>
              <a:rPr lang="ru-RU" sz="3200" smtClean="0">
                <a:solidFill>
                  <a:srgbClr val="000000"/>
                </a:solidFill>
                <a:latin typeface="Garamond" pitchFamily="18" charset="0"/>
                <a:cs typeface="Arial" charset="0"/>
                <a:sym typeface="Garamond" pitchFamily="18" charset="0"/>
              </a:rPr>
              <a:t>Anorexia is a total or partial refusal to eat.</a:t>
            </a:r>
          </a:p>
        </p:txBody>
      </p:sp>
      <p:sp>
        <p:nvSpPr>
          <p:cNvPr id="20482" name="Google Shape;152;p19"/>
          <p:cNvSpPr>
            <a:spLocks noChangeArrowheads="1"/>
          </p:cNvSpPr>
          <p:nvPr/>
        </p:nvSpPr>
        <p:spPr bwMode="auto">
          <a:xfrm>
            <a:off x="4803775" y="2681288"/>
            <a:ext cx="2936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5400" b="1">
                <a:solidFill>
                  <a:srgbClr val="D2D2D2"/>
                </a:solidFill>
                <a:latin typeface="Garamond" pitchFamily="18" charset="0"/>
                <a:sym typeface="Garamond" pitchFamily="18" charset="0"/>
              </a:rPr>
              <a:t>Anorexia.</a:t>
            </a:r>
          </a:p>
        </p:txBody>
      </p:sp>
      <p:sp>
        <p:nvSpPr>
          <p:cNvPr id="20483" name="Google Shape;153;p19"/>
          <p:cNvSpPr>
            <a:spLocks noChangeArrowheads="1"/>
          </p:cNvSpPr>
          <p:nvPr/>
        </p:nvSpPr>
        <p:spPr bwMode="auto">
          <a:xfrm>
            <a:off x="7796213" y="5478463"/>
            <a:ext cx="609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Clr>
                <a:srgbClr val="000000"/>
              </a:buClr>
              <a:buFont typeface="Arial" charset="0"/>
              <a:buNone/>
            </a:pPr>
            <a:endParaRPr lang="ru-RU" sz="1800">
              <a:solidFill>
                <a:srgbClr val="212121"/>
              </a:solidFill>
            </a:endParaRPr>
          </a:p>
        </p:txBody>
      </p:sp>
      <p:sp>
        <p:nvSpPr>
          <p:cNvPr id="20484" name="Google Shape;154;p19"/>
          <p:cNvSpPr>
            <a:spLocks noChangeArrowheads="1"/>
          </p:cNvSpPr>
          <p:nvPr/>
        </p:nvSpPr>
        <p:spPr bwMode="auto">
          <a:xfrm>
            <a:off x="5446713" y="6370638"/>
            <a:ext cx="1049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>
                <a:latin typeface="Garamond" pitchFamily="18" charset="0"/>
                <a:sym typeface="Garamond" pitchFamily="18" charset="0"/>
              </a:rPr>
              <a:t>20.11.2017г.</a:t>
            </a:r>
          </a:p>
        </p:txBody>
      </p:sp>
      <p:sp>
        <p:nvSpPr>
          <p:cNvPr id="20485" name="Google Shape;155;p19"/>
          <p:cNvSpPr>
            <a:spLocks noChangeArrowheads="1"/>
          </p:cNvSpPr>
          <p:nvPr/>
        </p:nvSpPr>
        <p:spPr bwMode="auto">
          <a:xfrm>
            <a:off x="3236913" y="2030413"/>
            <a:ext cx="6070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5400" b="1">
                <a:solidFill>
                  <a:srgbClr val="D2D2D2"/>
                </a:solidFill>
                <a:latin typeface="Garamond" pitchFamily="18" charset="0"/>
                <a:sym typeface="Garamond" pitchFamily="18" charset="0"/>
              </a:rPr>
              <a:t>Presentation theme:</a:t>
            </a:r>
          </a:p>
        </p:txBody>
      </p:sp>
      <p:sp>
        <p:nvSpPr>
          <p:cNvPr id="20486" name="Google Shape;156;p19"/>
          <p:cNvSpPr>
            <a:spLocks noChangeArrowheads="1"/>
          </p:cNvSpPr>
          <p:nvPr/>
        </p:nvSpPr>
        <p:spPr bwMode="auto">
          <a:xfrm>
            <a:off x="1909763" y="549275"/>
            <a:ext cx="83899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endParaRPr lang="ru-RU" sz="1200" b="1">
              <a:latin typeface="Garamond" pitchFamily="18" charset="0"/>
              <a:sym typeface="Garamond" pitchFamily="18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1200" b="1">
                <a:latin typeface="Garamond" pitchFamily="18" charset="0"/>
                <a:sym typeface="Garamond" pitchFamily="18" charset="0"/>
              </a:rPr>
              <a:t>___________________________________________________________________________________________________________</a:t>
            </a:r>
          </a:p>
        </p:txBody>
      </p:sp>
      <p:sp>
        <p:nvSpPr>
          <p:cNvPr id="20487" name="Google Shape;157;p19"/>
          <p:cNvSpPr>
            <a:spLocks noChangeArrowheads="1"/>
          </p:cNvSpPr>
          <p:nvPr/>
        </p:nvSpPr>
        <p:spPr bwMode="auto">
          <a:xfrm>
            <a:off x="2300288" y="1409700"/>
            <a:ext cx="778351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5400" b="1">
                <a:solidFill>
                  <a:srgbClr val="D2D2D2"/>
                </a:solidFill>
              </a:rPr>
              <a:t>Subject name: English</a:t>
            </a:r>
            <a:r>
              <a:rPr lang="ru-RU" sz="5400" b="1">
                <a:solidFill>
                  <a:srgbClr val="D2D2D2"/>
                </a:solidFill>
                <a:latin typeface="Garamond" pitchFamily="18" charset="0"/>
                <a:sym typeface="Garamond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Google Shape;162;p20"/>
          <p:cNvSpPr txBox="1">
            <a:spLocks noGrp="1"/>
          </p:cNvSpPr>
          <p:nvPr>
            <p:ph type="title"/>
          </p:nvPr>
        </p:nvSpPr>
        <p:spPr>
          <a:xfrm>
            <a:off x="1517650" y="1500188"/>
            <a:ext cx="8761413" cy="70643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SzPts val="4300"/>
              <a:buFont typeface="Garamond" pitchFamily="18" charset="0"/>
              <a:buNone/>
            </a:pPr>
            <a:r>
              <a:rPr lang="ru-RU" sz="4300" b="1" smtClean="0">
                <a:solidFill>
                  <a:srgbClr val="262626"/>
                </a:solidFill>
                <a:latin typeface="Garamond" pitchFamily="18" charset="0"/>
                <a:cs typeface="Arial" charset="0"/>
                <a:sym typeface="Garamond" pitchFamily="18" charset="0"/>
              </a:rPr>
              <a:t>Causes:</a:t>
            </a:r>
          </a:p>
        </p:txBody>
      </p:sp>
      <p:pic>
        <p:nvPicPr>
          <p:cNvPr id="163" name="Google Shape;163;p20" descr="Картинки по запросу анорексия фото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9200" y="2498725"/>
            <a:ext cx="71437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Google Shape;164;p20"/>
          <p:cNvSpPr>
            <a:spLocks noChangeArrowheads="1"/>
          </p:cNvSpPr>
          <p:nvPr/>
        </p:nvSpPr>
        <p:spPr bwMode="auto">
          <a:xfrm>
            <a:off x="2311400" y="2498725"/>
            <a:ext cx="7500938" cy="738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buClr>
                <a:srgbClr val="212121"/>
              </a:buClr>
              <a:buSzPts val="2400"/>
              <a:buFont typeface="Arial" charset="0"/>
              <a:buNone/>
            </a:pPr>
            <a:r>
              <a:rPr lang="ru-RU" sz="2400">
                <a:solidFill>
                  <a:srgbClr val="212121"/>
                </a:solidFill>
              </a:rPr>
              <a:t>Тhe cause of anorexia can be a brain tumor. </a:t>
            </a:r>
            <a:endParaRPr lang="ru-RU"/>
          </a:p>
          <a:p>
            <a:pPr algn="ctr">
              <a:buClr>
                <a:srgbClr val="212121"/>
              </a:buClr>
              <a:buSzPts val="2400"/>
              <a:buFont typeface="Arial" charset="0"/>
              <a:buNone/>
            </a:pPr>
            <a:r>
              <a:rPr lang="ru-RU" sz="2400">
                <a:solidFill>
                  <a:srgbClr val="212121"/>
                </a:solidFill>
              </a:rPr>
              <a:t>But basically anorexia is considered a mental disorder.</a:t>
            </a:r>
            <a:r>
              <a:rPr lang="ru-RU" sz="2400">
                <a:latin typeface="Garamond" pitchFamily="18" charset="0"/>
                <a:sym typeface="Garamond" pitchFamily="18" charset="0"/>
              </a:rPr>
              <a:t> 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Google Shape;169;p21"/>
          <p:cNvSpPr txBox="1">
            <a:spLocks noGrp="1"/>
          </p:cNvSpPr>
          <p:nvPr>
            <p:ph type="title"/>
          </p:nvPr>
        </p:nvSpPr>
        <p:spPr>
          <a:xfrm>
            <a:off x="1295400" y="982663"/>
            <a:ext cx="9601200" cy="130333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SzPts val="4000"/>
              <a:buFont typeface="Garamond" pitchFamily="18" charset="0"/>
              <a:buNone/>
            </a:pPr>
            <a:r>
              <a:rPr lang="ru-RU" sz="3900" smtClean="0">
                <a:solidFill>
                  <a:srgbClr val="262626"/>
                </a:solidFill>
                <a:latin typeface="Garamond" pitchFamily="18" charset="0"/>
                <a:cs typeface="Arial" charset="0"/>
                <a:sym typeface="Garamond" pitchFamily="18" charset="0"/>
              </a:rPr>
              <a:t/>
            </a:r>
            <a:br>
              <a:rPr lang="ru-RU" sz="3900" smtClean="0">
                <a:solidFill>
                  <a:srgbClr val="262626"/>
                </a:solidFill>
                <a:latin typeface="Garamond" pitchFamily="18" charset="0"/>
                <a:cs typeface="Arial" charset="0"/>
                <a:sym typeface="Garamond" pitchFamily="18" charset="0"/>
              </a:rPr>
            </a:br>
            <a:r>
              <a:rPr lang="ru-RU" sz="3900" smtClean="0">
                <a:solidFill>
                  <a:srgbClr val="262626"/>
                </a:solidFill>
                <a:latin typeface="Garamond" pitchFamily="18" charset="0"/>
                <a:cs typeface="Arial" charset="0"/>
                <a:sym typeface="Garamond" pitchFamily="18" charset="0"/>
              </a:rPr>
              <a:t>Types of anorexia:</a:t>
            </a:r>
          </a:p>
        </p:txBody>
      </p:sp>
      <p:sp>
        <p:nvSpPr>
          <p:cNvPr id="24578" name="Google Shape;170;p21"/>
          <p:cNvSpPr>
            <a:spLocks noChangeArrowheads="1"/>
          </p:cNvSpPr>
          <p:nvPr/>
        </p:nvSpPr>
        <p:spPr bwMode="auto">
          <a:xfrm>
            <a:off x="1222375" y="2932113"/>
            <a:ext cx="5891213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ru-RU" sz="5400" b="1">
                <a:solidFill>
                  <a:srgbClr val="A23C33"/>
                </a:solidFill>
                <a:latin typeface="Garamond" pitchFamily="18" charset="0"/>
                <a:sym typeface="Garamond" pitchFamily="18" charset="0"/>
              </a:rPr>
              <a:t>1.Anorexia nervosa.</a:t>
            </a:r>
            <a:endParaRPr lang="ru-RU"/>
          </a:p>
          <a:p>
            <a:pPr>
              <a:buClr>
                <a:srgbClr val="000000"/>
              </a:buClr>
              <a:buFont typeface="Arial" charset="0"/>
              <a:buNone/>
            </a:pPr>
            <a:r>
              <a:rPr lang="ru-RU" sz="5400" b="1">
                <a:solidFill>
                  <a:srgbClr val="A23C33"/>
                </a:solidFill>
                <a:latin typeface="Garamond" pitchFamily="18" charset="0"/>
                <a:sym typeface="Garamond" pitchFamily="18" charset="0"/>
              </a:rPr>
              <a:t>2.Mental anorexia.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2"/>
          <p:cNvSpPr txBox="1">
            <a:spLocks noGrp="1"/>
          </p:cNvSpPr>
          <p:nvPr>
            <p:ph type="title"/>
          </p:nvPr>
        </p:nvSpPr>
        <p:spPr>
          <a:xfrm>
            <a:off x="1325563" y="1606550"/>
            <a:ext cx="9601200" cy="1304925"/>
          </a:xfrm>
        </p:spPr>
        <p:txBody>
          <a:bodyPr/>
          <a:lstStyle/>
          <a:p>
            <a:pPr eaLnBrk="1" fontAlgn="auto" hangingPunct="1">
              <a:buClr>
                <a:schemeClr val="accent4"/>
              </a:buClr>
              <a:buSzPts val="3959"/>
              <a:buFont typeface="Garamond"/>
              <a:buNone/>
              <a:defRPr/>
            </a:pPr>
            <a:r>
              <a:rPr lang="ru-RU" sz="3959" b="1">
                <a:solidFill>
                  <a:schemeClr val="accent4"/>
                </a:solidFill>
                <a:latin typeface="Garamond"/>
                <a:ea typeface="Garamond"/>
                <a:cs typeface="Garamond"/>
                <a:sym typeface="Garamond"/>
              </a:rPr>
              <a:t>Anorexia nervosa.</a:t>
            </a:r>
            <a:br>
              <a:rPr lang="ru-RU" sz="3959" b="1">
                <a:solidFill>
                  <a:schemeClr val="accent4"/>
                </a:solidFill>
                <a:latin typeface="Garamond"/>
                <a:ea typeface="Garamond"/>
                <a:cs typeface="Garamond"/>
                <a:sym typeface="Garamond"/>
              </a:rPr>
            </a:br>
            <a:endParaRPr sz="3959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6626" name="Google Shape;176;p22"/>
          <p:cNvSpPr>
            <a:spLocks noChangeArrowheads="1"/>
          </p:cNvSpPr>
          <p:nvPr/>
        </p:nvSpPr>
        <p:spPr bwMode="auto">
          <a:xfrm>
            <a:off x="3078163" y="2357438"/>
            <a:ext cx="6096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1800">
                <a:latin typeface="Garamond" pitchFamily="18" charset="0"/>
                <a:sym typeface="Garamond" pitchFamily="18" charset="0"/>
              </a:rPr>
              <a:t/>
            </a:r>
            <a:br>
              <a:rPr lang="ru-RU" sz="1800">
                <a:latin typeface="Garamond" pitchFamily="18" charset="0"/>
                <a:sym typeface="Garamond" pitchFamily="18" charset="0"/>
              </a:rPr>
            </a:br>
            <a:r>
              <a:rPr lang="ru-RU" sz="2400">
                <a:solidFill>
                  <a:srgbClr val="212121"/>
                </a:solidFill>
              </a:rPr>
              <a:t>Anorexia nervosa is a nutritional disorder characterized by deliberate weight loss.</a:t>
            </a:r>
            <a:endParaRPr lang="ru-RU" sz="2400">
              <a:latin typeface="Garamond" pitchFamily="18" charset="0"/>
              <a:sym typeface="Garamond" pitchFamily="18" charset="0"/>
            </a:endParaRPr>
          </a:p>
        </p:txBody>
      </p:sp>
      <p:pic>
        <p:nvPicPr>
          <p:cNvPr id="177" name="Google Shape;177;p22" descr="Картинки по запросу нервная анорексия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3660775"/>
            <a:ext cx="58451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3"/>
          <p:cNvSpPr txBox="1">
            <a:spLocks noGrp="1"/>
          </p:cNvSpPr>
          <p:nvPr>
            <p:ph type="title"/>
          </p:nvPr>
        </p:nvSpPr>
        <p:spPr>
          <a:xfrm>
            <a:off x="1311275" y="1712913"/>
            <a:ext cx="9601200" cy="1304925"/>
          </a:xfrm>
        </p:spPr>
        <p:txBody>
          <a:bodyPr/>
          <a:lstStyle/>
          <a:p>
            <a:pPr eaLnBrk="1" fontAlgn="auto" hangingPunct="1">
              <a:buClr>
                <a:schemeClr val="accent4"/>
              </a:buClr>
              <a:buSzPts val="3959"/>
              <a:buFont typeface="Garamond"/>
              <a:buNone/>
              <a:defRPr/>
            </a:pPr>
            <a:r>
              <a:rPr lang="ru-RU" sz="3959" b="1">
                <a:solidFill>
                  <a:schemeClr val="accent4"/>
                </a:solidFill>
                <a:latin typeface="Garamond"/>
                <a:ea typeface="Garamond"/>
                <a:cs typeface="Garamond"/>
                <a:sym typeface="Garamond"/>
              </a:rPr>
              <a:t>Mental anorexia.</a:t>
            </a:r>
            <a:br>
              <a:rPr lang="ru-RU" sz="3959" b="1">
                <a:solidFill>
                  <a:schemeClr val="accent4"/>
                </a:solidFill>
                <a:latin typeface="Garamond"/>
                <a:ea typeface="Garamond"/>
                <a:cs typeface="Garamond"/>
                <a:sym typeface="Garamond"/>
              </a:rPr>
            </a:br>
            <a:endParaRPr sz="3959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8674" name="Google Shape;183;p23"/>
          <p:cNvSpPr>
            <a:spLocks noChangeArrowheads="1"/>
          </p:cNvSpPr>
          <p:nvPr/>
        </p:nvSpPr>
        <p:spPr bwMode="auto">
          <a:xfrm>
            <a:off x="3063875" y="2662238"/>
            <a:ext cx="609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2400"/>
              <a:t>Mental anorexia is a refusal to eat because of a sharp suppression of appetite in a depressed state.</a:t>
            </a:r>
          </a:p>
        </p:txBody>
      </p:sp>
      <p:pic>
        <p:nvPicPr>
          <p:cNvPr id="184" name="Google Shape;184;p23" descr="Картинки по запросу психическая анорексия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0825" y="3862388"/>
            <a:ext cx="4100513" cy="209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Google Shape;189;p24"/>
          <p:cNvSpPr>
            <a:spLocks noChangeArrowheads="1"/>
          </p:cNvSpPr>
          <p:nvPr/>
        </p:nvSpPr>
        <p:spPr bwMode="auto">
          <a:xfrm>
            <a:off x="4714875" y="1260475"/>
            <a:ext cx="29908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5400" b="1">
                <a:solidFill>
                  <a:srgbClr val="262626"/>
                </a:solidFill>
                <a:latin typeface="Garamond" pitchFamily="18" charset="0"/>
                <a:sym typeface="Garamond" pitchFamily="18" charset="0"/>
              </a:rPr>
              <a:t>Statistics:</a:t>
            </a:r>
          </a:p>
        </p:txBody>
      </p:sp>
      <p:sp>
        <p:nvSpPr>
          <p:cNvPr id="30722" name="Google Shape;190;p24"/>
          <p:cNvSpPr>
            <a:spLocks noChangeArrowheads="1"/>
          </p:cNvSpPr>
          <p:nvPr/>
        </p:nvSpPr>
        <p:spPr bwMode="auto">
          <a:xfrm>
            <a:off x="1798638" y="2597150"/>
            <a:ext cx="8823325" cy="3683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buClr>
                <a:srgbClr val="212121"/>
              </a:buClr>
              <a:buSzPts val="2400"/>
              <a:buFont typeface="Arial" charset="0"/>
              <a:buNone/>
            </a:pPr>
            <a:r>
              <a:rPr lang="ru-RU" sz="2400">
                <a:solidFill>
                  <a:srgbClr val="212121"/>
                </a:solidFill>
              </a:rPr>
              <a:t>Anorexia is observed in about 1% of women and in 0.2% of men</a:t>
            </a:r>
            <a:r>
              <a:rPr lang="ru-RU" sz="2400">
                <a:latin typeface="Garamond" pitchFamily="18" charset="0"/>
                <a:sym typeface="Garamond" pitchFamily="18" charset="0"/>
              </a:rPr>
              <a:t> </a:t>
            </a:r>
          </a:p>
        </p:txBody>
      </p:sp>
      <p:pic>
        <p:nvPicPr>
          <p:cNvPr id="191" name="Google Shape;191;p24" descr="Картинки по запросу психическая анорексия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8638" y="3378200"/>
            <a:ext cx="35464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Google Shape;192;p24"/>
          <p:cNvSpPr>
            <a:spLocks noChangeArrowheads="1"/>
          </p:cNvSpPr>
          <p:nvPr/>
        </p:nvSpPr>
        <p:spPr bwMode="auto">
          <a:xfrm>
            <a:off x="3236913" y="2817813"/>
            <a:ext cx="815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4000" b="1">
                <a:solidFill>
                  <a:srgbClr val="D2D2D2"/>
                </a:solidFill>
                <a:latin typeface="Garamond" pitchFamily="18" charset="0"/>
                <a:sym typeface="Garamond" pitchFamily="18" charset="0"/>
              </a:rPr>
              <a:t>1%</a:t>
            </a:r>
          </a:p>
        </p:txBody>
      </p:sp>
      <p:sp>
        <p:nvSpPr>
          <p:cNvPr id="30725" name="Google Shape;193;p24"/>
          <p:cNvSpPr>
            <a:spLocks noChangeArrowheads="1"/>
          </p:cNvSpPr>
          <p:nvPr/>
        </p:nvSpPr>
        <p:spPr bwMode="auto">
          <a:xfrm>
            <a:off x="12531725" y="9144000"/>
            <a:ext cx="5969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5400" b="1">
                <a:solidFill>
                  <a:srgbClr val="D2D2D2"/>
                </a:solidFill>
                <a:latin typeface="Garamond" pitchFamily="18" charset="0"/>
                <a:sym typeface="Garamond" pitchFamily="18" charset="0"/>
              </a:rPr>
              <a:t>VS</a:t>
            </a:r>
          </a:p>
        </p:txBody>
      </p:sp>
      <p:pic>
        <p:nvPicPr>
          <p:cNvPr id="194" name="Google Shape;194;p24" descr="Картинки по запросу мужчина анорексик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0250" y="3378200"/>
            <a:ext cx="354171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Google Shape;195;p24"/>
          <p:cNvSpPr>
            <a:spLocks noChangeArrowheads="1"/>
          </p:cNvSpPr>
          <p:nvPr/>
        </p:nvSpPr>
        <p:spPr bwMode="auto">
          <a:xfrm>
            <a:off x="8237538" y="2781300"/>
            <a:ext cx="12271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4000" b="1">
                <a:solidFill>
                  <a:srgbClr val="D2D2D2"/>
                </a:solidFill>
                <a:latin typeface="Garamond" pitchFamily="18" charset="0"/>
                <a:sym typeface="Garamond" pitchFamily="18" charset="0"/>
              </a:rPr>
              <a:t>0.2%</a:t>
            </a:r>
          </a:p>
        </p:txBody>
      </p:sp>
      <p:sp>
        <p:nvSpPr>
          <p:cNvPr id="30728" name="Google Shape;196;p24"/>
          <p:cNvSpPr>
            <a:spLocks noChangeArrowheads="1"/>
          </p:cNvSpPr>
          <p:nvPr/>
        </p:nvSpPr>
        <p:spPr bwMode="auto">
          <a:xfrm>
            <a:off x="5619750" y="4356100"/>
            <a:ext cx="11811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6600" b="1">
                <a:solidFill>
                  <a:srgbClr val="D2D2D2"/>
                </a:solidFill>
                <a:latin typeface="Garamond" pitchFamily="18" charset="0"/>
                <a:sym typeface="Garamond" pitchFamily="18" charset="0"/>
              </a:rPr>
              <a:t>VS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Google Shape;201;p25"/>
          <p:cNvSpPr>
            <a:spLocks noChangeArrowheads="1"/>
          </p:cNvSpPr>
          <p:nvPr/>
        </p:nvSpPr>
        <p:spPr bwMode="auto">
          <a:xfrm>
            <a:off x="1127125" y="2197100"/>
            <a:ext cx="100965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1800">
                <a:latin typeface="Garamond" pitchFamily="18" charset="0"/>
                <a:sym typeface="Garamond" pitchFamily="18" charset="0"/>
              </a:rPr>
              <a:t/>
            </a:r>
            <a:br>
              <a:rPr lang="ru-RU" sz="1800">
                <a:latin typeface="Garamond" pitchFamily="18" charset="0"/>
                <a:sym typeface="Garamond" pitchFamily="18" charset="0"/>
              </a:rPr>
            </a:br>
            <a:r>
              <a:rPr lang="ru-RU" sz="3600" b="1">
                <a:solidFill>
                  <a:srgbClr val="262626"/>
                </a:solidFill>
              </a:rPr>
              <a:t>The consequence of anorexia is a serious organic damage to all internal organs.</a:t>
            </a:r>
            <a:endParaRPr lang="ru-RU" sz="3600" b="1">
              <a:solidFill>
                <a:srgbClr val="262626"/>
              </a:solidFill>
              <a:latin typeface="Garamond" pitchFamily="18" charset="0"/>
              <a:sym typeface="Garamond" pitchFamily="18" charset="0"/>
            </a:endParaRPr>
          </a:p>
        </p:txBody>
      </p:sp>
      <p:sp>
        <p:nvSpPr>
          <p:cNvPr id="32770" name="Google Shape;202;p25"/>
          <p:cNvSpPr>
            <a:spLocks noChangeArrowheads="1"/>
          </p:cNvSpPr>
          <p:nvPr/>
        </p:nvSpPr>
        <p:spPr bwMode="auto">
          <a:xfrm>
            <a:off x="4954588" y="1358900"/>
            <a:ext cx="24431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5400" b="1">
                <a:latin typeface="Garamond" pitchFamily="18" charset="0"/>
                <a:sym typeface="Garamond" pitchFamily="18" charset="0"/>
              </a:rPr>
              <a:t>Effects:</a:t>
            </a:r>
          </a:p>
        </p:txBody>
      </p:sp>
      <p:pic>
        <p:nvPicPr>
          <p:cNvPr id="203" name="Google Shape;203;p25" descr="Картинки по запросу живот анорексички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6888" y="3675063"/>
            <a:ext cx="6278562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Google Shape;208;p26"/>
          <p:cNvSpPr>
            <a:spLocks noChangeArrowheads="1"/>
          </p:cNvSpPr>
          <p:nvPr/>
        </p:nvSpPr>
        <p:spPr bwMode="auto">
          <a:xfrm>
            <a:off x="920750" y="1858963"/>
            <a:ext cx="1024413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5400">
                <a:latin typeface="Garamond" pitchFamily="18" charset="0"/>
                <a:sym typeface="Garamond" pitchFamily="18" charset="0"/>
              </a:rPr>
              <a:t/>
            </a:r>
            <a:br>
              <a:rPr lang="ru-RU" sz="5400">
                <a:latin typeface="Garamond" pitchFamily="18" charset="0"/>
                <a:sym typeface="Garamond" pitchFamily="18" charset="0"/>
              </a:rPr>
            </a:br>
            <a:r>
              <a:rPr lang="ru-RU" sz="3600" b="1">
                <a:solidFill>
                  <a:srgbClr val="FFFFFF"/>
                </a:solidFill>
                <a:latin typeface="Garamond" pitchFamily="18" charset="0"/>
                <a:sym typeface="Garamond" pitchFamily="18" charset="0"/>
              </a:rPr>
              <a:t>For any reason this disease requires a doctor's help.</a:t>
            </a:r>
          </a:p>
        </p:txBody>
      </p:sp>
      <p:sp>
        <p:nvSpPr>
          <p:cNvPr id="34818" name="Google Shape;209;p26"/>
          <p:cNvSpPr>
            <a:spLocks noChangeArrowheads="1"/>
          </p:cNvSpPr>
          <p:nvPr/>
        </p:nvSpPr>
        <p:spPr bwMode="auto">
          <a:xfrm>
            <a:off x="4781550" y="1504950"/>
            <a:ext cx="2522538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5400" b="1">
                <a:solidFill>
                  <a:srgbClr val="44709D"/>
                </a:solidFill>
                <a:latin typeface="Garamond" pitchFamily="18" charset="0"/>
                <a:sym typeface="Garamond" pitchFamily="18" charset="0"/>
              </a:rPr>
              <a:t>Results:</a:t>
            </a:r>
          </a:p>
        </p:txBody>
      </p:sp>
      <p:pic>
        <p:nvPicPr>
          <p:cNvPr id="34819" name="Google Shape;210;p26" descr="Картинки по запросу анорексичка с врачом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67050" y="3336925"/>
            <a:ext cx="5951538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Google Shape;215;p27"/>
          <p:cNvSpPr>
            <a:spLocks noChangeArrowheads="1"/>
          </p:cNvSpPr>
          <p:nvPr/>
        </p:nvSpPr>
        <p:spPr bwMode="auto">
          <a:xfrm>
            <a:off x="3948113" y="1074738"/>
            <a:ext cx="408305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8000" b="1">
                <a:solidFill>
                  <a:srgbClr val="3F3F3F"/>
                </a:solidFill>
                <a:latin typeface="Garamond" pitchFamily="18" charset="0"/>
                <a:sym typeface="Garamond" pitchFamily="18" charset="0"/>
              </a:rPr>
              <a:t>The end.</a:t>
            </a:r>
          </a:p>
        </p:txBody>
      </p:sp>
      <p:sp>
        <p:nvSpPr>
          <p:cNvPr id="36866" name="Google Shape;216;p27"/>
          <p:cNvSpPr>
            <a:spLocks noChangeArrowheads="1"/>
          </p:cNvSpPr>
          <p:nvPr/>
        </p:nvSpPr>
        <p:spPr bwMode="auto">
          <a:xfrm>
            <a:off x="1600200" y="2243138"/>
            <a:ext cx="925036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5400" b="1">
                <a:solidFill>
                  <a:srgbClr val="DADADA"/>
                </a:solidFill>
                <a:latin typeface="Garamond" pitchFamily="18" charset="0"/>
                <a:sym typeface="Garamond" pitchFamily="18" charset="0"/>
              </a:rPr>
              <a:t/>
            </a:r>
            <a:br>
              <a:rPr lang="ru-RU" sz="5400" b="1">
                <a:solidFill>
                  <a:srgbClr val="DADADA"/>
                </a:solidFill>
                <a:latin typeface="Garamond" pitchFamily="18" charset="0"/>
                <a:sym typeface="Garamond" pitchFamily="18" charset="0"/>
              </a:rPr>
            </a:br>
            <a:r>
              <a:rPr lang="ru-RU" sz="5400" b="1">
                <a:solidFill>
                  <a:srgbClr val="DADADA"/>
                </a:solidFill>
              </a:rPr>
              <a:t>Thank you all for attention!</a:t>
            </a:r>
            <a:endParaRPr lang="ru-RU" sz="5400" b="1">
              <a:solidFill>
                <a:srgbClr val="DADADA"/>
              </a:solidFill>
              <a:latin typeface="Garamond" pitchFamily="18" charset="0"/>
              <a:sym typeface="Garamond" pitchFamily="18" charset="0"/>
            </a:endParaRPr>
          </a:p>
        </p:txBody>
      </p:sp>
      <p:sp>
        <p:nvSpPr>
          <p:cNvPr id="36867" name="Google Shape;217;p27"/>
          <p:cNvSpPr>
            <a:spLocks noChangeArrowheads="1"/>
          </p:cNvSpPr>
          <p:nvPr/>
        </p:nvSpPr>
        <p:spPr bwMode="auto">
          <a:xfrm>
            <a:off x="3775075" y="3997325"/>
            <a:ext cx="4900613" cy="860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buClr>
                <a:srgbClr val="DADADA"/>
              </a:buClr>
              <a:buSzPts val="6000"/>
              <a:buFont typeface="Arial" charset="0"/>
              <a:buNone/>
            </a:pPr>
            <a:r>
              <a:rPr lang="ru-RU" sz="6000" b="1">
                <a:solidFill>
                  <a:srgbClr val="DADADA"/>
                </a:solidFill>
              </a:rPr>
              <a:t>Do not be ill.</a:t>
            </a:r>
            <a:r>
              <a:rPr lang="ru-RU" sz="6000" b="1">
                <a:solidFill>
                  <a:srgbClr val="DADADA"/>
                </a:solidFill>
                <a:latin typeface="Garamond" pitchFamily="18" charset="0"/>
                <a:sym typeface="Garamond" pitchFamily="18" charset="0"/>
              </a:rPr>
              <a:t> </a:t>
            </a:r>
            <a:endParaRPr lang="ru-RU" sz="6000" b="1">
              <a:solidFill>
                <a:srgbClr val="DADADA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PresentationFormat>Произвольный</PresentationFormat>
  <Paragraphs>30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14</vt:i4>
      </vt:variant>
      <vt:variant>
        <vt:lpstr>Заголовки слайдов</vt:lpstr>
      </vt:variant>
      <vt:variant>
        <vt:i4>9</vt:i4>
      </vt:variant>
    </vt:vector>
  </HeadingPairs>
  <TitlesOfParts>
    <vt:vector size="25" baseType="lpstr">
      <vt:lpstr>Arial</vt:lpstr>
      <vt:lpstr>Garamond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Натуральные материалы</vt:lpstr>
      <vt:lpstr>Слайд 1</vt:lpstr>
      <vt:lpstr>Causes:</vt:lpstr>
      <vt:lpstr> Types of anorexia:</vt:lpstr>
      <vt:lpstr>Anorexia nervosa. </vt:lpstr>
      <vt:lpstr>Mental anorexia. 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Дмитрий</cp:lastModifiedBy>
  <cp:revision>2</cp:revision>
  <dcterms:modified xsi:type="dcterms:W3CDTF">2024-02-26T17:14:43Z</dcterms:modified>
</cp:coreProperties>
</file>