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3" r:id="rId4"/>
    <p:sldId id="264" r:id="rId5"/>
    <p:sldId id="265" r:id="rId6"/>
    <p:sldId id="266" r:id="rId7"/>
    <p:sldId id="267" r:id="rId8"/>
    <p:sldId id="257" r:id="rId9"/>
    <p:sldId id="259" r:id="rId10"/>
    <p:sldId id="260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b="1" dirty="0">
                <a:latin typeface="+mn-lt"/>
              </a:rPr>
              <a:t>«ФОРМИРОВАНИЕ ФУНКЦИОНАЛЬНОЙ ГРАМОТНОСТИ ЧЕРЕЗ ПРИМЕНЕНИЕ РАЗНЫХ ПЕДАГОГИЧЕСКИХ ТЕХНОЛОГИЙ И ФОРМ РАБОТЫ НА УРОКАХ ТЕХНОЛОГИИ»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906344" cy="151291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dirty="0"/>
              <a:t>Лазарева Елена Владимировна</a:t>
            </a:r>
          </a:p>
          <a:p>
            <a:pPr>
              <a:spcBef>
                <a:spcPts val="0"/>
              </a:spcBef>
            </a:pPr>
            <a:r>
              <a:rPr lang="ru-RU" sz="2400" dirty="0"/>
              <a:t>учитель технологии , высшая категория</a:t>
            </a:r>
          </a:p>
          <a:p>
            <a:pPr>
              <a:spcBef>
                <a:spcPts val="0"/>
              </a:spcBef>
            </a:pPr>
            <a:r>
              <a:rPr lang="ru-RU" sz="2400" dirty="0"/>
              <a:t>МБОУ </a:t>
            </a:r>
            <a:r>
              <a:rPr lang="ru-RU" sz="2400" dirty="0" err="1"/>
              <a:t>Купинская</a:t>
            </a:r>
            <a:r>
              <a:rPr lang="ru-RU" sz="2400" dirty="0"/>
              <a:t> школа-интернат №1</a:t>
            </a:r>
          </a:p>
          <a:p>
            <a:pPr algn="ctr">
              <a:spcBef>
                <a:spcPts val="0"/>
              </a:spcBef>
            </a:pPr>
            <a:r>
              <a:rPr lang="ru-RU" sz="2000" dirty="0"/>
              <a:t>-2024г-</a:t>
            </a:r>
          </a:p>
          <a:p>
            <a:pPr>
              <a:spcBef>
                <a:spcPts val="0"/>
              </a:spcBef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30522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FAB29D-5003-40C8-9D06-70C8B34C2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620688"/>
            <a:ext cx="8523989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118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9821C29-45CD-401A-8A3B-6CB89E741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214" y="548680"/>
            <a:ext cx="7583572" cy="510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050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20688"/>
            <a:ext cx="8058472" cy="55515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r>
              <a:rPr lang="ru-RU" sz="2000" dirty="0"/>
              <a:t>На занятиях по технологии я применяю различные типы уроков, </a:t>
            </a:r>
            <a:r>
              <a:rPr lang="ru-RU" sz="1800" dirty="0"/>
              <a:t>это:</a:t>
            </a:r>
          </a:p>
          <a:p>
            <a:r>
              <a:rPr lang="ru-RU" sz="1800" dirty="0"/>
              <a:t>- уроки изучения нового учебного материала;</a:t>
            </a:r>
          </a:p>
          <a:p>
            <a:r>
              <a:rPr lang="ru-RU" sz="1800" dirty="0"/>
              <a:t>- уроки совершенствования знаний, умений и навыков (сюда входят уроки формирования умений и навыков, целевого применения усвоенного и др.); </a:t>
            </a:r>
          </a:p>
          <a:p>
            <a:r>
              <a:rPr lang="ru-RU" sz="1800" dirty="0"/>
              <a:t>- уроки обобщения и систематизации; </a:t>
            </a:r>
          </a:p>
          <a:p>
            <a:r>
              <a:rPr lang="ru-RU" sz="1800" dirty="0"/>
              <a:t>- комбинированные уроки; </a:t>
            </a:r>
          </a:p>
          <a:p>
            <a:r>
              <a:rPr lang="ru-RU" sz="1800" dirty="0"/>
              <a:t>- уроки контроля и коррекции знаний, умений и навыков. </a:t>
            </a:r>
          </a:p>
          <a:p>
            <a:r>
              <a:rPr lang="ru-RU" sz="1800" dirty="0"/>
              <a:t> Среди форм  организации  процесса  обучения обращаю  особое внимание  на эффективность отдельных  форм:</a:t>
            </a:r>
          </a:p>
          <a:p>
            <a:r>
              <a:rPr lang="ru-RU" sz="1800" dirty="0"/>
              <a:t>- Практика в процессе деятельности;</a:t>
            </a:r>
          </a:p>
          <a:p>
            <a:r>
              <a:rPr lang="ru-RU" sz="1800" dirty="0"/>
              <a:t>- Обучение других (ребёнок обучает ребёнка);</a:t>
            </a:r>
          </a:p>
          <a:p>
            <a:r>
              <a:rPr lang="ru-RU" sz="1800" dirty="0"/>
              <a:t>-Дискуссия, (беседа);</a:t>
            </a:r>
          </a:p>
          <a:p>
            <a:r>
              <a:rPr lang="ru-RU" sz="1800" dirty="0"/>
              <a:t>- Показ (демонстрация).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61666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229200"/>
            <a:ext cx="6781800" cy="648072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36712"/>
            <a:ext cx="7759824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- НАЙДИТЕ ИЗВЕСТНЫЙ В РОССИИ ФРАЗЕОЛОГИЗМ</a:t>
            </a:r>
          </a:p>
          <a:p>
            <a:pPr marL="0" indent="0">
              <a:buNone/>
            </a:pPr>
            <a:r>
              <a:rPr lang="ru-RU" sz="1800" dirty="0"/>
              <a:t>(КАК СЫР В МАСЛЕ КАТАЕТСЯ) И ДОПИШИТЕ ПРОПУЩЕННЫЕ СТРОКИ.</a:t>
            </a:r>
          </a:p>
          <a:p>
            <a:pPr>
              <a:buFontTx/>
              <a:buChar char="-"/>
            </a:pPr>
            <a:r>
              <a:rPr lang="ru-RU" sz="1800" dirty="0"/>
              <a:t>ПОЯСНИТЕ С КАКОЙ ТЕХНОЛОГИЕЙ ХРАНЕНИЯ ПИЩЕВЫХ ПРОДУКТОВ В КУЛИНАРИИ СВЯЗАН ЭТОТ ФРАЗЕОЛОГИЗМ:</a:t>
            </a:r>
          </a:p>
          <a:p>
            <a:pPr>
              <a:buFontTx/>
              <a:buChar char="-"/>
            </a:pPr>
            <a:endParaRPr lang="ru-RU" sz="1800" dirty="0"/>
          </a:p>
          <a:p>
            <a:pPr>
              <a:buFontTx/>
              <a:buChar char="-"/>
            </a:pPr>
            <a:r>
              <a:rPr lang="ru-RU" sz="1800" dirty="0"/>
              <a:t>«ДЕЛАТЬ НЕЧЕГО, ПРИДЕТСЯ</a:t>
            </a:r>
          </a:p>
          <a:p>
            <a:pPr>
              <a:buFontTx/>
              <a:buChar char="-"/>
            </a:pPr>
            <a:r>
              <a:rPr lang="ru-RU" sz="1800" dirty="0"/>
              <a:t>ПРИ ДВОРЕ ТЕБЕ СЛУЖИТЬ.</a:t>
            </a:r>
          </a:p>
          <a:p>
            <a:pPr>
              <a:buFontTx/>
              <a:buChar char="-"/>
            </a:pPr>
            <a:r>
              <a:rPr lang="ru-RU" sz="1800" dirty="0"/>
              <a:t>БУДЕШЬ В ЗОЛОТЕ ХОДИТЬ,</a:t>
            </a:r>
          </a:p>
          <a:p>
            <a:pPr>
              <a:buFontTx/>
              <a:buChar char="-"/>
            </a:pPr>
            <a:r>
              <a:rPr lang="ru-RU" sz="1800" dirty="0"/>
              <a:t>В КРАСНО ПЛАТЬЕ НАРЯЖАТЬСЯ.</a:t>
            </a:r>
          </a:p>
          <a:p>
            <a:pPr>
              <a:buFontTx/>
              <a:buChar char="-"/>
            </a:pPr>
            <a:r>
              <a:rPr lang="ru-RU" sz="1800" dirty="0"/>
              <a:t>И ………………….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889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ХИМИЧЕСКИЕ  ВОЛОКНА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УГОЛЬ -------------</a:t>
            </a:r>
          </a:p>
          <a:p>
            <a:r>
              <a:rPr lang="ru-RU" dirty="0"/>
              <a:t>НЕФТЬ-------------</a:t>
            </a:r>
          </a:p>
          <a:p>
            <a:r>
              <a:rPr lang="ru-RU" dirty="0"/>
              <a:t>ГАЗ-----------</a:t>
            </a:r>
          </a:p>
          <a:p>
            <a:r>
              <a:rPr lang="ru-RU" dirty="0"/>
              <a:t>ДРЕВЕСИНА-----------</a:t>
            </a:r>
          </a:p>
          <a:p>
            <a:r>
              <a:rPr lang="ru-RU" dirty="0"/>
              <a:t> </a:t>
            </a:r>
            <a:r>
              <a:rPr lang="ru-RU" b="1" dirty="0"/>
              <a:t>ЧТО ИХ ОБЪЕДИНЯЕТ?</a:t>
            </a:r>
          </a:p>
        </p:txBody>
      </p:sp>
    </p:spTree>
    <p:extLst>
      <p:ext uri="{BB962C8B-B14F-4D97-AF65-F5344CB8AC3E}">
        <p14:creationId xmlns:p14="http://schemas.microsoft.com/office/powerpoint/2010/main" val="3892768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8BC3F8-E91A-4C83-837C-BBC5B8EFD9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952" y="404664"/>
            <a:ext cx="8226095" cy="525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864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МЕТАПРЕДМЕТНОСТЬ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ВЫПОЛНИТЕ РАСЧЕТ РАСХОДА ТКАНИ НА РАЗМЕР: 164-92-100 НА ЮБКУ, ПРИ ШИРИНЕ ТКАНИ 140СМ, ЕСЛИ ДИ=60СМ, Пб=4СМ, ГЛУБИНА СКЛАДКИ=8СМ</a:t>
            </a:r>
          </a:p>
          <a:p>
            <a:r>
              <a:rPr lang="ru-RU" dirty="0"/>
              <a:t> ПОСТРОЙТЕ БАЗОВУЮ СЕТКУ ЧЕРТЕЖА ПЛЕЧЕВОГО ИЗДЕЛИЯ С ЦЕЛЬНОКРОЕННЫМ РУКАВОМ, ЕСЛИ ШИРИНА ИЗДЕЛИЯ 24СМ, А ДЛИНА 75СМ</a:t>
            </a:r>
          </a:p>
        </p:txBody>
      </p:sp>
    </p:spTree>
    <p:extLst>
      <p:ext uri="{BB962C8B-B14F-4D97-AF65-F5344CB8AC3E}">
        <p14:creationId xmlns:p14="http://schemas.microsoft.com/office/powerpoint/2010/main" val="3178271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2022-11-24\ладь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3558739" cy="489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Pictures\2022-11-24\белая королев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307" y="332656"/>
            <a:ext cx="3979192" cy="489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707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AppData\Local\Temp\Rar$DIa3952.12108\IMG-20221119-WA0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4213752" cy="561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AppData\Local\Temp\Rar$DIa3952.20562\IMG-20221119-WA0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04664"/>
            <a:ext cx="4213752" cy="561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281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2021-03-30\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71600" y="129616"/>
            <a:ext cx="3384376" cy="465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Pictures\2021-03-30\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08720"/>
            <a:ext cx="3240360" cy="445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6042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109</TotalTime>
  <Words>250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Impact</vt:lpstr>
      <vt:lpstr>Times New Roman</vt:lpstr>
      <vt:lpstr>NewsPrint</vt:lpstr>
      <vt:lpstr>«ФОРМИРОВАНИЕ ФУНКЦИОНАЛЬНОЙ ГРАМОТНОСТИ ЧЕРЕЗ ПРИМЕНЕНИЕ РАЗНЫХ ПЕДАГОГИЧЕСКИХ ТЕХНОЛОГИЙ И ФОРМ РАБОТЫ НА УРОКАХ ТЕХНОЛОГИИ»</vt:lpstr>
      <vt:lpstr>Презентация PowerPoint</vt:lpstr>
      <vt:lpstr>Презентация PowerPoint</vt:lpstr>
      <vt:lpstr>ХИМИЧЕСКИЕ  ВОЛОКНА</vt:lpstr>
      <vt:lpstr>Презентация PowerPoint</vt:lpstr>
      <vt:lpstr>МЕТАПРЕДМЕТНОСТЬ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ФУНКЦИОНАЛЬНОЙ ГРАМОТНОСТИ ЧЕРЕЗ ПРИМЕНЕНИЕ РАЗНЫХ ПЕДАГОГИЧЕСКИХ ТЕХНОЛОГИЙ И ФОРМ РАБОТЫ НА УРОКАХ ТЕХНОЛОГИИ»</dc:title>
  <cp:lastModifiedBy>Елена</cp:lastModifiedBy>
  <cp:revision>14</cp:revision>
  <dcterms:modified xsi:type="dcterms:W3CDTF">2024-02-27T12:40:37Z</dcterms:modified>
</cp:coreProperties>
</file>