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865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75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644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0165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тюменева</dc:creator>
  <cp:lastModifiedBy>ЭЛЬДОРАДО</cp:lastModifiedBy>
  <cp:revision>3</cp:revision>
  <dcterms:created xsi:type="dcterms:W3CDTF">2024-02-27T11:21:04Z</dcterms:created>
  <dcterms:modified xsi:type="dcterms:W3CDTF">2024-02-27T08:35:34Z</dcterms:modified>
</cp:coreProperties>
</file>