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70" r:id="rId4"/>
    <p:sldId id="268" r:id="rId5"/>
    <p:sldId id="269" r:id="rId6"/>
    <p:sldId id="266" r:id="rId7"/>
    <p:sldId id="291" r:id="rId8"/>
    <p:sldId id="267" r:id="rId9"/>
    <p:sldId id="292" r:id="rId10"/>
    <p:sldId id="293" r:id="rId11"/>
    <p:sldId id="271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3" r:id="rId20"/>
    <p:sldId id="277" r:id="rId21"/>
    <p:sldId id="280" r:id="rId22"/>
    <p:sldId id="30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layer.myshared.ru/5/484496/slides/slide_2.jpg"/>
          <p:cNvPicPr>
            <a:picLocks noChangeAspect="1" noChangeArrowheads="1"/>
          </p:cNvPicPr>
          <p:nvPr/>
        </p:nvPicPr>
        <p:blipFill>
          <a:blip r:embed="rId2" cstate="print"/>
          <a:srcRect r="2470" b="9465"/>
          <a:stretch>
            <a:fillRect/>
          </a:stretch>
        </p:blipFill>
        <p:spPr bwMode="auto">
          <a:xfrm>
            <a:off x="1214414" y="1928802"/>
            <a:ext cx="5429288" cy="3929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комбинированного вида №21 «Золотой ключик»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4429132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Куленко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Т.П</a:t>
            </a:r>
          </a:p>
          <a:p>
            <a:pPr algn="r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Чекунова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Н.Н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28" y="2214554"/>
            <a:ext cx="4929222" cy="335758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14480" y="2786058"/>
            <a:ext cx="45005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 –класс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Удивительный квадрат»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297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571480"/>
            <a:ext cx="8429684" cy="57864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://player.myshared.ru/5/484496/slides/slide_15.jpg"/>
          <p:cNvPicPr>
            <a:picLocks noChangeAspect="1" noChangeArrowheads="1"/>
          </p:cNvPicPr>
          <p:nvPr/>
        </p:nvPicPr>
        <p:blipFill>
          <a:blip r:embed="rId2" cstate="print"/>
          <a:srcRect r="1316" b="9210"/>
          <a:stretch>
            <a:fillRect/>
          </a:stretch>
        </p:blipFill>
        <p:spPr bwMode="auto">
          <a:xfrm>
            <a:off x="857224" y="1000107"/>
            <a:ext cx="7143800" cy="4929223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571480"/>
            <a:ext cx="8429684" cy="550072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8722" name="Picture 2" descr="http://player.myshared.ru/5/484496/slides/slide_8.jpg"/>
          <p:cNvPicPr>
            <a:picLocks noChangeAspect="1" noChangeArrowheads="1"/>
          </p:cNvPicPr>
          <p:nvPr/>
        </p:nvPicPr>
        <p:blipFill>
          <a:blip r:embed="rId2" cstate="print"/>
          <a:srcRect b="10078"/>
          <a:stretch>
            <a:fillRect/>
          </a:stretch>
        </p:blipFill>
        <p:spPr bwMode="auto">
          <a:xfrm>
            <a:off x="785786" y="1285860"/>
            <a:ext cx="7215238" cy="4357718"/>
          </a:xfrm>
          <a:prstGeom prst="round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571604" y="3857628"/>
            <a:ext cx="2714644" cy="17145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14480" y="3929067"/>
            <a:ext cx="278608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НОЖНИЦЫ,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ЛИНЕЙКА,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(картон,фетр,бумага)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500042"/>
            <a:ext cx="8429684" cy="57864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2643182"/>
            <a:ext cx="3071834" cy="282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8662" y="142873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Для изготовления </a:t>
            </a:r>
            <a:r>
              <a:rPr lang="ru-RU" dirty="0" err="1" smtClean="0"/>
              <a:t>танграм</a:t>
            </a:r>
            <a:r>
              <a:rPr lang="ru-RU" dirty="0" smtClean="0"/>
              <a:t> возьмите плотный картон, начертите на нем квадрат. Затем разлинуйте его так, чтобы получились следующие фигуры: 5 треугольников (2 больших, 1 средний и 2 маленьких), квадрат и параллелограмм — всего 7 </a:t>
            </a:r>
            <a:r>
              <a:rPr lang="ru-RU" dirty="0" err="1" smtClean="0"/>
              <a:t>фигур.Так</a:t>
            </a:r>
            <a:r>
              <a:rPr lang="ru-RU" dirty="0" smtClean="0"/>
              <a:t> же </a:t>
            </a:r>
            <a:r>
              <a:rPr lang="ru-RU" dirty="0" err="1" smtClean="0"/>
              <a:t>танграм</a:t>
            </a:r>
            <a:r>
              <a:rPr lang="ru-RU" dirty="0" smtClean="0"/>
              <a:t> можно изготовить из оргстекла, кусочка линолеума и других подручных средств.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8728" y="928670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Скругленный прямоугольник 45"/>
          <p:cNvSpPr/>
          <p:nvPr/>
        </p:nvSpPr>
        <p:spPr>
          <a:xfrm>
            <a:off x="357158" y="285728"/>
            <a:ext cx="8572560" cy="600079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40" y="4500570"/>
            <a:ext cx="2000264" cy="1838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57224" y="571480"/>
            <a:ext cx="1785950" cy="1643074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571480"/>
            <a:ext cx="1785950" cy="1643074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57224" y="571480"/>
            <a:ext cx="1785950" cy="16430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428992" y="571480"/>
            <a:ext cx="1714512" cy="1643074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428992" y="571480"/>
            <a:ext cx="1714512" cy="16430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11" idx="1"/>
            <a:endCxn id="11" idx="2"/>
          </p:cNvCxnSpPr>
          <p:nvPr/>
        </p:nvCxnSpPr>
        <p:spPr>
          <a:xfrm rot="10800000" flipH="1" flipV="1">
            <a:off x="3428992" y="1393016"/>
            <a:ext cx="857256" cy="8215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928662" y="2786058"/>
            <a:ext cx="1785950" cy="1643074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072198" y="571480"/>
            <a:ext cx="1785950" cy="16430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H="1" flipV="1">
            <a:off x="6072198" y="1357298"/>
            <a:ext cx="892975" cy="8215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6500826" y="642918"/>
            <a:ext cx="1285884" cy="1143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928662" y="2786058"/>
            <a:ext cx="1785950" cy="16430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6" idx="1"/>
            <a:endCxn id="16" idx="2"/>
          </p:cNvCxnSpPr>
          <p:nvPr/>
        </p:nvCxnSpPr>
        <p:spPr>
          <a:xfrm rot="10800000" flipH="1" flipV="1">
            <a:off x="928661" y="3607594"/>
            <a:ext cx="892975" cy="8215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 flipV="1">
            <a:off x="1357290" y="2786058"/>
            <a:ext cx="1357322" cy="12144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964381" y="3607595"/>
            <a:ext cx="78581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4500562" y="2786058"/>
            <a:ext cx="1785950" cy="1643074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4500562" y="2786058"/>
            <a:ext cx="1785950" cy="16430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3" idx="1"/>
            <a:endCxn id="33" idx="2"/>
          </p:cNvCxnSpPr>
          <p:nvPr/>
        </p:nvCxnSpPr>
        <p:spPr>
          <a:xfrm rot="10800000" flipH="1" flipV="1">
            <a:off x="4500561" y="3607594"/>
            <a:ext cx="892975" cy="8215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 flipV="1">
            <a:off x="4929190" y="2786058"/>
            <a:ext cx="1357322" cy="12144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4536281" y="3607595"/>
            <a:ext cx="78581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5429256" y="4071942"/>
            <a:ext cx="428630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500042"/>
            <a:ext cx="8429684" cy="57864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s://fsd.multiurok.ru/html/2020/01/28/s_5e306aefb4a67/1333235_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571612"/>
            <a:ext cx="3714776" cy="3762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500042"/>
            <a:ext cx="8429684" cy="57864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26161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714356"/>
            <a:ext cx="64294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играть?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Составление фигур – силуэтов по схемам.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" name="Picture 2" descr="http://player.myshared.ru/5/484496/slides/slide_2.jpg"/>
          <p:cNvPicPr>
            <a:picLocks noChangeAspect="1" noChangeArrowheads="1"/>
          </p:cNvPicPr>
          <p:nvPr/>
        </p:nvPicPr>
        <p:blipFill>
          <a:blip r:embed="rId2" cstate="print"/>
          <a:srcRect r="2000" b="12000"/>
          <a:stretch>
            <a:fillRect/>
          </a:stretch>
        </p:blipFill>
        <p:spPr bwMode="auto">
          <a:xfrm>
            <a:off x="642910" y="1857364"/>
            <a:ext cx="4071966" cy="2742344"/>
          </a:xfrm>
          <a:prstGeom prst="round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000241"/>
            <a:ext cx="3357586" cy="220145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http://player.myshared.ru/5/484496/slides/slide_2.jpg"/>
          <p:cNvPicPr>
            <a:picLocks noChangeAspect="1" noChangeArrowheads="1"/>
          </p:cNvPicPr>
          <p:nvPr/>
        </p:nvPicPr>
        <p:blipFill>
          <a:blip r:embed="rId2" cstate="print"/>
          <a:srcRect r="2000" b="12000"/>
          <a:stretch>
            <a:fillRect/>
          </a:stretch>
        </p:blipFill>
        <p:spPr bwMode="auto">
          <a:xfrm>
            <a:off x="4714876" y="3000372"/>
            <a:ext cx="4075072" cy="2928958"/>
          </a:xfrm>
          <a:prstGeom prst="round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3286124"/>
            <a:ext cx="3357586" cy="250033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00042"/>
            <a:ext cx="8429684" cy="57864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43042" y="928670"/>
            <a:ext cx="635798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2.Составление фигур – силуэтов по образцам без указания составных частей.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://player.myshared.ru/5/484496/slides/slide_2.jpg"/>
          <p:cNvPicPr>
            <a:picLocks noChangeAspect="1" noChangeArrowheads="1"/>
          </p:cNvPicPr>
          <p:nvPr/>
        </p:nvPicPr>
        <p:blipFill>
          <a:blip r:embed="rId2" cstate="print"/>
          <a:srcRect r="2000" b="12000"/>
          <a:stretch>
            <a:fillRect/>
          </a:stretch>
        </p:blipFill>
        <p:spPr bwMode="auto">
          <a:xfrm>
            <a:off x="2643174" y="1928802"/>
            <a:ext cx="3603010" cy="4143404"/>
          </a:xfrm>
          <a:prstGeom prst="round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l="2899" r="50725" b="2326"/>
          <a:stretch>
            <a:fillRect/>
          </a:stretch>
        </p:blipFill>
        <p:spPr>
          <a:xfrm>
            <a:off x="3000364" y="2071678"/>
            <a:ext cx="3000396" cy="3714776"/>
          </a:xfrm>
          <a:prstGeom prst="round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layer.myshared.ru/5/484496/slides/slide_2.jpg"/>
          <p:cNvPicPr>
            <a:picLocks noChangeAspect="1" noChangeArrowheads="1"/>
          </p:cNvPicPr>
          <p:nvPr/>
        </p:nvPicPr>
        <p:blipFill>
          <a:blip r:embed="rId2" cstate="print"/>
          <a:srcRect r="2000" b="12000"/>
          <a:stretch>
            <a:fillRect/>
          </a:stretch>
        </p:blipFill>
        <p:spPr bwMode="auto">
          <a:xfrm>
            <a:off x="2285984" y="1007259"/>
            <a:ext cx="4429156" cy="5093458"/>
          </a:xfrm>
          <a:prstGeom prst="roundRect">
            <a:avLst/>
          </a:prstGeom>
          <a:noFill/>
        </p:spPr>
      </p:pic>
      <p:pic>
        <p:nvPicPr>
          <p:cNvPr id="2" name="Рисунок 1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l="52273"/>
          <a:stretch>
            <a:fillRect/>
          </a:stretch>
        </p:blipFill>
        <p:spPr>
          <a:xfrm>
            <a:off x="2643174" y="1142984"/>
            <a:ext cx="3714776" cy="4500594"/>
          </a:xfrm>
          <a:prstGeom prst="round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8596" y="500042"/>
            <a:ext cx="8429684" cy="57864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1785918" y="1142984"/>
            <a:ext cx="52864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Составление фигур – силуэтов по собственному замыслу.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500042"/>
            <a:ext cx="8429684" cy="57864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player.myshared.ru/19/1212791/slides/slide_7.jpg"/>
          <p:cNvPicPr>
            <a:picLocks noChangeAspect="1" noChangeArrowheads="1"/>
          </p:cNvPicPr>
          <p:nvPr/>
        </p:nvPicPr>
        <p:blipFill>
          <a:blip r:embed="rId2" cstate="print"/>
          <a:srcRect l="6563" t="27333" r="77624" b="42666"/>
          <a:stretch>
            <a:fillRect/>
          </a:stretch>
        </p:blipFill>
        <p:spPr bwMode="auto">
          <a:xfrm>
            <a:off x="1428728" y="1857364"/>
            <a:ext cx="1357322" cy="3143272"/>
          </a:xfrm>
          <a:prstGeom prst="roundRect">
            <a:avLst/>
          </a:prstGeom>
          <a:noFill/>
        </p:spPr>
      </p:pic>
      <p:pic>
        <p:nvPicPr>
          <p:cNvPr id="6" name="Picture 2" descr="http://player.myshared.ru/5/484496/slides/slide_2.jpg"/>
          <p:cNvPicPr>
            <a:picLocks noChangeAspect="1" noChangeArrowheads="1"/>
          </p:cNvPicPr>
          <p:nvPr/>
        </p:nvPicPr>
        <p:blipFill>
          <a:blip r:embed="rId3" cstate="print"/>
          <a:srcRect r="2000" b="12000"/>
          <a:stretch>
            <a:fillRect/>
          </a:stretch>
        </p:blipFill>
        <p:spPr bwMode="auto">
          <a:xfrm>
            <a:off x="1000100" y="1007259"/>
            <a:ext cx="7072362" cy="5093458"/>
          </a:xfrm>
          <a:prstGeom prst="roundRect">
            <a:avLst/>
          </a:prstGeom>
          <a:noFill/>
        </p:spPr>
      </p:pic>
      <p:pic>
        <p:nvPicPr>
          <p:cNvPr id="2" name="Picture 2" descr="http://player.myshared.ru/19/1212791/slides/slide_7.jpg"/>
          <p:cNvPicPr>
            <a:picLocks noChangeAspect="1" noChangeArrowheads="1"/>
          </p:cNvPicPr>
          <p:nvPr/>
        </p:nvPicPr>
        <p:blipFill>
          <a:blip r:embed="rId2" cstate="print"/>
          <a:srcRect l="6563" t="25000" r="15624" b="17499"/>
          <a:stretch>
            <a:fillRect/>
          </a:stretch>
        </p:blipFill>
        <p:spPr bwMode="auto">
          <a:xfrm>
            <a:off x="1714480" y="1714488"/>
            <a:ext cx="5929354" cy="3571900"/>
          </a:xfrm>
          <a:prstGeom prst="round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57422" y="1214422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5/484496/slides/slide_2.jpg"/>
          <p:cNvPicPr>
            <a:picLocks noChangeAspect="1" noChangeArrowheads="1"/>
          </p:cNvPicPr>
          <p:nvPr/>
        </p:nvPicPr>
        <p:blipFill>
          <a:blip r:embed="rId2" cstate="print"/>
          <a:srcRect r="2470" b="9465"/>
          <a:stretch>
            <a:fillRect/>
          </a:stretch>
        </p:blipFill>
        <p:spPr bwMode="auto">
          <a:xfrm>
            <a:off x="285720" y="785794"/>
            <a:ext cx="8143931" cy="5310851"/>
          </a:xfrm>
          <a:prstGeom prst="round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857224" y="1142984"/>
            <a:ext cx="7143800" cy="44291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28728" y="1643050"/>
            <a:ext cx="685804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Выберите высказывание, которое соответствует Вам: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1.Впервые слышу о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Слышал  название ,но не знаю что это такое.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Знаю, что такое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72951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player.myshared.ru/5/484496/slides/slide_24.jpg"/>
          <p:cNvPicPr>
            <a:picLocks noChangeAspect="1" noChangeArrowheads="1"/>
          </p:cNvPicPr>
          <p:nvPr/>
        </p:nvPicPr>
        <p:blipFill>
          <a:blip r:embed="rId2" cstate="print"/>
          <a:srcRect r="1293" b="17241"/>
          <a:stretch>
            <a:fillRect/>
          </a:stretch>
        </p:blipFill>
        <p:spPr bwMode="auto">
          <a:xfrm>
            <a:off x="1833511" y="1500149"/>
            <a:ext cx="5453133" cy="3429049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player.myshared.ru/19/1212791/slides/slide_7.jpg"/>
          <p:cNvPicPr>
            <a:picLocks noChangeAspect="1" noChangeArrowheads="1"/>
          </p:cNvPicPr>
          <p:nvPr/>
        </p:nvPicPr>
        <p:blipFill>
          <a:blip r:embed="rId2" cstate="print"/>
          <a:srcRect l="6563" t="25000" r="8124" b="17499"/>
          <a:stretch>
            <a:fillRect/>
          </a:stretch>
        </p:blipFill>
        <p:spPr bwMode="auto">
          <a:xfrm>
            <a:off x="1428728" y="1785926"/>
            <a:ext cx="6500858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layer.myshared.ru/5/484496/slides/slide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7524866" cy="5643651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42910" y="642918"/>
            <a:ext cx="8001056" cy="54292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layer.myshared.ru/5/484496/slides/slide_9.jpg"/>
          <p:cNvPicPr>
            <a:picLocks noChangeAspect="1" noChangeArrowheads="1"/>
          </p:cNvPicPr>
          <p:nvPr/>
        </p:nvPicPr>
        <p:blipFill>
          <a:blip r:embed="rId2" cstate="print"/>
          <a:srcRect r="-1088" b="9999"/>
          <a:stretch>
            <a:fillRect/>
          </a:stretch>
        </p:blipFill>
        <p:spPr bwMode="auto">
          <a:xfrm>
            <a:off x="1000100" y="1357298"/>
            <a:ext cx="7135862" cy="4143404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42910" y="642918"/>
            <a:ext cx="8001056" cy="54292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794" name="AutoShape 2" descr="http://player.myshared.ru/5/484496/slides/slide_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1796" name="AutoShape 4" descr="http://player.myshared.ru/5/484496/slides/slide_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1798" name="AutoShape 6" descr="http://player.myshared.ru/5/484496/slides/slide_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1800" name="AutoShape 8" descr="http://player.myshared.ru/5/484496/slides/slide_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http://player.myshared.ru/5/484496/slides/slide_11.jpg"/>
          <p:cNvPicPr>
            <a:picLocks noChangeAspect="1" noChangeArrowheads="1"/>
          </p:cNvPicPr>
          <p:nvPr/>
        </p:nvPicPr>
        <p:blipFill>
          <a:blip r:embed="rId2" cstate="print"/>
          <a:srcRect b="8300"/>
          <a:stretch>
            <a:fillRect/>
          </a:stretch>
        </p:blipFill>
        <p:spPr bwMode="auto">
          <a:xfrm>
            <a:off x="928662" y="1214422"/>
            <a:ext cx="7429552" cy="4143404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42910" y="642918"/>
            <a:ext cx="8001056" cy="58579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770" name="AutoShape 2" descr="http://player.myshared.ru/5/484496/slides/slide_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0774" name="AutoShape 6" descr="http://player.myshared.ru/5/484496/slides/slide_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http://player.myshared.ru/5/484496/slides/slide_12.jpg"/>
          <p:cNvPicPr>
            <a:picLocks noChangeAspect="1" noChangeArrowheads="1"/>
          </p:cNvPicPr>
          <p:nvPr/>
        </p:nvPicPr>
        <p:blipFill>
          <a:blip r:embed="rId2" cstate="print"/>
          <a:srcRect b="9244"/>
          <a:stretch>
            <a:fillRect/>
          </a:stretch>
        </p:blipFill>
        <p:spPr bwMode="auto">
          <a:xfrm>
            <a:off x="1214414" y="1428736"/>
            <a:ext cx="6858048" cy="407196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642918"/>
            <a:ext cx="8286808" cy="57864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6194" name="Picture 2" descr="http://player.myshared.ru/5/484496/slides/slide_6.jpg"/>
          <p:cNvPicPr>
            <a:picLocks noChangeAspect="1" noChangeArrowheads="1"/>
          </p:cNvPicPr>
          <p:nvPr/>
        </p:nvPicPr>
        <p:blipFill>
          <a:blip r:embed="rId2" cstate="print"/>
          <a:srcRect b="9042"/>
          <a:stretch>
            <a:fillRect/>
          </a:stretch>
        </p:blipFill>
        <p:spPr bwMode="auto">
          <a:xfrm>
            <a:off x="857224" y="928670"/>
            <a:ext cx="7513657" cy="5125676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92146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42910" y="642918"/>
            <a:ext cx="8001056" cy="58579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://player.myshared.ru/5/484496/slides/slide_13.jpg"/>
          <p:cNvPicPr>
            <a:picLocks noChangeAspect="1" noChangeArrowheads="1"/>
          </p:cNvPicPr>
          <p:nvPr/>
        </p:nvPicPr>
        <p:blipFill>
          <a:blip r:embed="rId2" cstate="print"/>
          <a:srcRect b="10811"/>
          <a:stretch>
            <a:fillRect/>
          </a:stretch>
        </p:blipFill>
        <p:spPr bwMode="auto">
          <a:xfrm>
            <a:off x="1214413" y="1142984"/>
            <a:ext cx="6941753" cy="464347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42910" y="642918"/>
            <a:ext cx="8001056" cy="58579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7698" name="Picture 2" descr="http://player.myshared.ru/5/484496/slides/slide_7.jpg"/>
          <p:cNvPicPr>
            <a:picLocks noChangeAspect="1" noChangeArrowheads="1"/>
          </p:cNvPicPr>
          <p:nvPr/>
        </p:nvPicPr>
        <p:blipFill>
          <a:blip r:embed="rId2" cstate="print"/>
          <a:srcRect b="7985"/>
          <a:stretch>
            <a:fillRect/>
          </a:stretch>
        </p:blipFill>
        <p:spPr bwMode="auto">
          <a:xfrm>
            <a:off x="1428727" y="1142984"/>
            <a:ext cx="6500859" cy="4857784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42910" y="642918"/>
            <a:ext cx="8001056" cy="58579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://player.myshared.ru/5/484496/slides/slide_14.jpg"/>
          <p:cNvPicPr>
            <a:picLocks noChangeAspect="1" noChangeArrowheads="1"/>
          </p:cNvPicPr>
          <p:nvPr/>
        </p:nvPicPr>
        <p:blipFill>
          <a:blip r:embed="rId2" cstate="print"/>
          <a:srcRect b="7143"/>
          <a:stretch>
            <a:fillRect/>
          </a:stretch>
        </p:blipFill>
        <p:spPr bwMode="auto">
          <a:xfrm>
            <a:off x="1285852" y="1000108"/>
            <a:ext cx="6786610" cy="5072098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291</TotalTime>
  <Words>159</Words>
  <Application>Microsoft Office PowerPoint</Application>
  <PresentationFormat>Экран (4:3)</PresentationFormat>
  <Paragraphs>24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МУНИЦИПАЛЬНОЕ бюджетное дошкольное образовательное учреждение «Детский сад комбинированного вида №21 «Золотой ключик»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позитроника</dc:creator>
  <cp:lastModifiedBy>Home</cp:lastModifiedBy>
  <cp:revision>33</cp:revision>
  <dcterms:created xsi:type="dcterms:W3CDTF">2023-11-02T07:10:26Z</dcterms:created>
  <dcterms:modified xsi:type="dcterms:W3CDTF">2024-02-27T09:21:48Z</dcterms:modified>
</cp:coreProperties>
</file>