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5" r:id="rId3"/>
    <p:sldId id="263" r:id="rId4"/>
    <p:sldId id="258" r:id="rId5"/>
    <p:sldId id="264" r:id="rId6"/>
    <p:sldId id="273" r:id="rId7"/>
    <p:sldId id="274" r:id="rId8"/>
    <p:sldId id="267" r:id="rId9"/>
    <p:sldId id="269" r:id="rId10"/>
    <p:sldId id="268" r:id="rId11"/>
    <p:sldId id="275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7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7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11" Type="http://schemas.openxmlformats.org/officeDocument/2006/relationships/image" Target="../media/image67.jpeg"/><Relationship Id="rId5" Type="http://schemas.openxmlformats.org/officeDocument/2006/relationships/image" Target="../media/image61.jpeg"/><Relationship Id="rId10" Type="http://schemas.openxmlformats.org/officeDocument/2006/relationships/image" Target="../media/image66.jpeg"/><Relationship Id="rId4" Type="http://schemas.openxmlformats.org/officeDocument/2006/relationships/image" Target="../media/image60.jpeg"/><Relationship Id="rId9" Type="http://schemas.openxmlformats.org/officeDocument/2006/relationships/image" Target="../media/image6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12" Type="http://schemas.openxmlformats.org/officeDocument/2006/relationships/image" Target="../media/image78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Relationship Id="rId14" Type="http://schemas.openxmlformats.org/officeDocument/2006/relationships/image" Target="../media/image8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Поможем птицам зимовать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для старшей группы</a:t>
            </a:r>
          </a:p>
          <a:p>
            <a:r>
              <a:rPr lang="ru-RU" dirty="0" smtClean="0"/>
              <a:t>воспитатель  Орлова А.М.</a:t>
            </a:r>
          </a:p>
          <a:p>
            <a:endParaRPr lang="ru-RU" dirty="0"/>
          </a:p>
        </p:txBody>
      </p:sp>
      <p:pic>
        <p:nvPicPr>
          <p:cNvPr id="10243" name="Picture 3" descr="C:\Documents and Settings\Admin\Рабочий стол\для птиц\84484226_3_bullfinches_by_Emberiza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2928958" cy="4265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Заготовим корм для птиц </a:t>
            </a:r>
            <a:endParaRPr lang="ru-RU" dirty="0"/>
          </a:p>
        </p:txBody>
      </p:sp>
      <p:pic>
        <p:nvPicPr>
          <p:cNvPr id="3076" name="Picture 4" descr="C:\Documents and Settings\Admin\Рабочий стол\для птиц\20735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785794"/>
            <a:ext cx="1143008" cy="1143008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для птиц\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57364"/>
            <a:ext cx="5500726" cy="412554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для птиц\city 1429__1460121701__6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429000"/>
            <a:ext cx="3143272" cy="1410639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для птиц\500_F_55648138_z8MTAIcE2xpvngfczvWyOgW8FQZ5V64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1928802"/>
            <a:ext cx="1000132" cy="1497204"/>
          </a:xfrm>
          <a:prstGeom prst="rect">
            <a:avLst/>
          </a:prstGeom>
          <a:noFill/>
        </p:spPr>
      </p:pic>
      <p:pic>
        <p:nvPicPr>
          <p:cNvPr id="4" name="Picture 3" descr="C:\Documents and Settings\Admin\Рабочий стол\для птиц\766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1857364"/>
            <a:ext cx="928694" cy="1547103"/>
          </a:xfrm>
          <a:prstGeom prst="rect">
            <a:avLst/>
          </a:prstGeom>
          <a:noFill/>
        </p:spPr>
      </p:pic>
      <p:pic>
        <p:nvPicPr>
          <p:cNvPr id="5" name="Picture 4" descr="C:\Documents and Settings\Admin\Рабочий стол\для птиц\img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4572008"/>
            <a:ext cx="2857520" cy="2143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Дидактическая игра  </a:t>
            </a:r>
            <a:endParaRPr lang="ru-RU" dirty="0"/>
          </a:p>
        </p:txBody>
      </p:sp>
      <p:pic>
        <p:nvPicPr>
          <p:cNvPr id="3075" name="Picture 3" descr="C:\Documents and Settings\Admin\Рабочий стол\для птиц\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6262733" cy="469705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для птиц\20735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857232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076" name="Picture 4" descr="C:\Documents and Settings\Admin\Рабочий стол\для птиц\20735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0992" y="5714992"/>
            <a:ext cx="1143008" cy="1143008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для птиц\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14356"/>
            <a:ext cx="7397773" cy="5548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C:\Documents and Settings\Admin\Рабочий стол\для птиц\20735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5000636"/>
            <a:ext cx="1285884" cy="128588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птиц\204923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928670"/>
            <a:ext cx="6929486" cy="5456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Синица </a:t>
            </a:r>
            <a:endParaRPr lang="ru-RU" dirty="0"/>
          </a:p>
        </p:txBody>
      </p:sp>
      <p:pic>
        <p:nvPicPr>
          <p:cNvPr id="3074" name="Picture 2" descr="C:\Documents and Settings\Admin\Рабочий стол\для птиц\hello_html_53fde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928670"/>
            <a:ext cx="1656978" cy="1143008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для птиц\1258997238412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500306"/>
            <a:ext cx="2643206" cy="1982404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для птиц\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5429256" y="4572008"/>
            <a:ext cx="2535558" cy="1643074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Рабочий стол\для птиц\eda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4572008"/>
            <a:ext cx="2286017" cy="1671651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для птиц\1945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572008"/>
            <a:ext cx="2428892" cy="164870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для птиц\birdart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2714620"/>
            <a:ext cx="1881174" cy="134504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птиц\mini_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2214554"/>
            <a:ext cx="2857520" cy="2234061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для птиц\792a57f19fade7e44cca6830517j--tsvety-i-floristika-vetochka-ryabin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24" y="4357694"/>
            <a:ext cx="928694" cy="928694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для птиц\dceb9f84919b1b54873d0d502a8376bc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3702" y="500042"/>
            <a:ext cx="1510056" cy="1857388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для птиц\1cfd1c7f-44c2-4fb8-9efd-abf663bd8b2b.jpg.380a64f48bfad78943d0909df2218d1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29058" y="571480"/>
            <a:ext cx="2608293" cy="1734514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для птиц\32791-FX-3-0-13-2-0-0-90-6-8-53-7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58214" y="2928934"/>
            <a:ext cx="656901" cy="142876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для птиц\depositphotos_20143149-red-apple-fruits-with-cut-and-green-leaves-isolated-on-white-bac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24" y="5500702"/>
            <a:ext cx="928726" cy="785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Снегири</a:t>
            </a:r>
            <a:endParaRPr lang="ru-RU" dirty="0"/>
          </a:p>
        </p:txBody>
      </p:sp>
      <p:pic>
        <p:nvPicPr>
          <p:cNvPr id="1026" name="Picture 2" descr="C:\Documents and Settings\Admin\Рабочий стол\для птиц\bfdc81c05d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928670"/>
            <a:ext cx="928694" cy="89386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птиц\571377_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00042"/>
            <a:ext cx="1315759" cy="152888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для птиц\2785923_larg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071678"/>
            <a:ext cx="2000264" cy="2280301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для птиц\Turdus-pilaris-eggs-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143116"/>
            <a:ext cx="3014967" cy="2143140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для птиц\9869506c-8725-4b45-a481-0cebc7f1139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2214554"/>
            <a:ext cx="1857388" cy="1999979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для птиц\396b3f1f86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429132"/>
            <a:ext cx="2899543" cy="178595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для птиц\033992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429132"/>
            <a:ext cx="1285885" cy="186479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для птиц\1292870236_16008e5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2" y="4429132"/>
            <a:ext cx="962900" cy="107157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для птиц\Pyat_elovyh_shishek-1024x57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857232"/>
            <a:ext cx="2032014" cy="1143008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для птиц\121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54" y="4429132"/>
            <a:ext cx="2428891" cy="1821669"/>
          </a:xfrm>
          <a:prstGeom prst="rect">
            <a:avLst/>
          </a:prstGeom>
          <a:noFill/>
        </p:spPr>
      </p:pic>
      <p:pic>
        <p:nvPicPr>
          <p:cNvPr id="13" name="Picture 5" descr="C:\Documents and Settings\Admin\Рабочий стол\для птиц\32791-FX-3-0-13-2-0-0-90-6-8-53-7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86776" y="2786058"/>
            <a:ext cx="656901" cy="1428760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для птиц\76856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15272" y="5572140"/>
            <a:ext cx="1000176" cy="1000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Воробей  </a:t>
            </a:r>
            <a:endParaRPr lang="ru-RU" dirty="0"/>
          </a:p>
        </p:txBody>
      </p:sp>
      <p:pic>
        <p:nvPicPr>
          <p:cNvPr id="1026" name="Picture 2" descr="C:\Documents and Settings\Admin\Рабочий стол\для птиц\depositphotos_21416577-stock-photo-house-sparrow-against-whit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7" y="642918"/>
            <a:ext cx="1368845" cy="128588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птиц\0017-019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14818"/>
            <a:ext cx="3426322" cy="2286016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для птиц\d032bf7d76f3fb898ec32bdb5a48e85d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214818"/>
            <a:ext cx="3214710" cy="2327316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для птиц\4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928802"/>
            <a:ext cx="3286148" cy="2161669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для птиц\69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785794"/>
            <a:ext cx="2357454" cy="164307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для птиц\Vorobej-kormit-voroby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2500306"/>
            <a:ext cx="2844152" cy="164307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для птиц\vorobey_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0551" y="857232"/>
            <a:ext cx="2074853" cy="153916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для птиц\image23970157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39572" y="2857496"/>
            <a:ext cx="1390146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Сорока   </a:t>
            </a:r>
            <a:endParaRPr lang="ru-RU" dirty="0"/>
          </a:p>
        </p:txBody>
      </p:sp>
      <p:pic>
        <p:nvPicPr>
          <p:cNvPr id="9218" name="Picture 2" descr="C:\Documents and Settings\Admin\Рабочий стол\для птиц\depositphotos_32644529-stock-photo-side-view-of-a-com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500042"/>
            <a:ext cx="2286016" cy="1394402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для птиц\soroka-foto-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85794"/>
            <a:ext cx="2781297" cy="1422302"/>
          </a:xfrm>
          <a:prstGeom prst="rect">
            <a:avLst/>
          </a:prstGeom>
          <a:noFill/>
        </p:spPr>
      </p:pic>
      <p:pic>
        <p:nvPicPr>
          <p:cNvPr id="9220" name="Picture 4" descr="C:\Documents and Settings\Admin\Рабочий стол\для птиц\soroka-v-gnez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500306"/>
            <a:ext cx="2786082" cy="1845779"/>
          </a:xfrm>
          <a:prstGeom prst="rect">
            <a:avLst/>
          </a:prstGeom>
          <a:noFill/>
        </p:spPr>
      </p:pic>
      <p:pic>
        <p:nvPicPr>
          <p:cNvPr id="9222" name="Picture 6" descr="C:\Documents and Settings\Admin\Рабочий стол\для птиц\1256833619_soroka_thum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3116"/>
            <a:ext cx="3000396" cy="4291368"/>
          </a:xfrm>
          <a:prstGeom prst="rect">
            <a:avLst/>
          </a:prstGeom>
          <a:noFill/>
        </p:spPr>
      </p:pic>
      <p:pic>
        <p:nvPicPr>
          <p:cNvPr id="9224" name="Picture 8" descr="C:\Documents and Settings\Admin\Рабочий стол\для птиц\136415036_a5487c4f7b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643446"/>
            <a:ext cx="2667019" cy="200026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для птиц\18_soroka_foto_popova_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2500305"/>
            <a:ext cx="2714644" cy="1809763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птиц\36ceea6ff6c781510e7187c28f9369d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572008"/>
            <a:ext cx="1643074" cy="123059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для птиц\0006-009-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73" y="5857892"/>
            <a:ext cx="1492699" cy="100010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для птиц\1336663206747ea1166c99053e99d97627e6c62062c_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86711" y="4357694"/>
            <a:ext cx="857256" cy="1358328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для птиц\depositphotos_1354872-stock-photo-isolated-caterpillar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43830" y="5643578"/>
            <a:ext cx="1113423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Ворона  </a:t>
            </a:r>
            <a:endParaRPr lang="ru-RU" dirty="0"/>
          </a:p>
        </p:txBody>
      </p:sp>
      <p:pic>
        <p:nvPicPr>
          <p:cNvPr id="8194" name="Picture 2" descr="C:\Documents and Settings\Admin\Рабочий стол\для птиц\depositphotos_2180470-stock-photo-crow-wal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1" y="642918"/>
            <a:ext cx="2000264" cy="1403900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для птиц\s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357694"/>
            <a:ext cx="1928826" cy="1280258"/>
          </a:xfrm>
          <a:prstGeom prst="rect">
            <a:avLst/>
          </a:prstGeom>
          <a:noFill/>
        </p:spPr>
      </p:pic>
      <p:pic>
        <p:nvPicPr>
          <p:cNvPr id="8198" name="Picture 6" descr="C:\Documents and Settings\Admin\Рабочий стол\для птиц\129979374_very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4777" y="4286256"/>
            <a:ext cx="2250297" cy="1500198"/>
          </a:xfrm>
          <a:prstGeom prst="rect">
            <a:avLst/>
          </a:prstGeom>
          <a:noFill/>
        </p:spPr>
      </p:pic>
      <p:pic>
        <p:nvPicPr>
          <p:cNvPr id="8199" name="Picture 7" descr="C:\Documents and Settings\Admin\Рабочий стол\для птиц\20061105_1830_st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285992"/>
            <a:ext cx="2798414" cy="1857388"/>
          </a:xfrm>
          <a:prstGeom prst="rect">
            <a:avLst/>
          </a:prstGeom>
          <a:noFill/>
        </p:spPr>
      </p:pic>
      <p:pic>
        <p:nvPicPr>
          <p:cNvPr id="8202" name="Picture 10" descr="C:\Documents and Settings\Admin\Рабочий стол\для птиц\image2397015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785794"/>
            <a:ext cx="2071682" cy="1277537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для птиц\9EFD53A2-5D5A-5853-B40F-E72152B439B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5051827"/>
            <a:ext cx="2480684" cy="1591883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для птиц\1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357166"/>
            <a:ext cx="1643074" cy="1767331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для птиц\huge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2285992"/>
            <a:ext cx="2790240" cy="1857388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для птиц\591e67e1b1326c6c46b2a759f3c4e1a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7" y="2285992"/>
            <a:ext cx="2789715" cy="1857388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для птиц\depositphotos_3286998-stock-photo-heap-of-rubicund-bagel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14546" y="5500702"/>
            <a:ext cx="1714512" cy="1177298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для птиц\5652231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4214818"/>
            <a:ext cx="1285884" cy="72331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для птиц\depositphotos_30678027-stock-photo-millet-couscou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5984" y="4357694"/>
            <a:ext cx="1500198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Дятел   </a:t>
            </a:r>
            <a:endParaRPr lang="ru-RU" dirty="0"/>
          </a:p>
        </p:txBody>
      </p:sp>
      <p:pic>
        <p:nvPicPr>
          <p:cNvPr id="1026" name="Picture 2" descr="C:\Documents and Settings\Admin\Рабочий стол\для птиц\1608542_dyatel-risu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17355"/>
            <a:ext cx="1143008" cy="1576011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ля птиц\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857232"/>
            <a:ext cx="2500330" cy="1875248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для птиц\dyatel_belospinnyi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1443799" cy="214314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для птиц\hello_html_5b90b4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3116"/>
            <a:ext cx="2643206" cy="1982405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для птиц\1500655217198866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2928934"/>
            <a:ext cx="2959576" cy="2071702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для птиц\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214819"/>
            <a:ext cx="2762269" cy="2071702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для птиц\0e0600f93c29a7f6d8c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1071546"/>
            <a:ext cx="1219983" cy="1643074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для птиц\b7665bca82ebb69930c69540a5acfbdc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8992" y="5072074"/>
            <a:ext cx="3122613" cy="1633537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для птиц\depositphotos_10441608-stock-photo-food-for-bird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928670"/>
            <a:ext cx="1833895" cy="1214446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для птиц\1c00adc1cf545ff6a2f700d9983189eb_h-8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6578" y="5072074"/>
            <a:ext cx="1862680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Такие разные кормушки  </a:t>
            </a:r>
            <a:endParaRPr lang="ru-RU" dirty="0"/>
          </a:p>
        </p:txBody>
      </p:sp>
      <p:pic>
        <p:nvPicPr>
          <p:cNvPr id="2050" name="Picture 2" descr="C:\Documents and Settings\Admin\Рабочий стол\для птиц\кормушки-для-пти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785926"/>
            <a:ext cx="1785949" cy="155662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для птиц\1d6d689beb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85926"/>
            <a:ext cx="1428760" cy="1529108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для птиц\6fiw6waj3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9167" y="5000636"/>
            <a:ext cx="1870485" cy="158069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для птиц\8bb34e28dc2f34940ee4e39a5888753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85728"/>
            <a:ext cx="1428736" cy="1428736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Рабочий стол\для птиц\151217212359db45c8121d3d5ff80a92e4955aaf80bb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1785926"/>
            <a:ext cx="1301938" cy="1524637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для птиц\12683442960990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3476578"/>
            <a:ext cx="2357454" cy="1570064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Рабочий стол\для птиц\700_dutch-birdhouse-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1785926"/>
            <a:ext cx="1434910" cy="1428760"/>
          </a:xfrm>
          <a:prstGeom prst="rect">
            <a:avLst/>
          </a:prstGeom>
          <a:noFill/>
        </p:spPr>
      </p:pic>
      <p:pic>
        <p:nvPicPr>
          <p:cNvPr id="2057" name="Picture 9" descr="C:\Documents and Settings\Admin\Рабочий стол\для птиц\9287015b402c44eb45992998a0jh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3500438"/>
            <a:ext cx="1857388" cy="1393041"/>
          </a:xfrm>
          <a:prstGeom prst="rect">
            <a:avLst/>
          </a:prstGeom>
          <a:noFill/>
        </p:spPr>
      </p:pic>
      <p:pic>
        <p:nvPicPr>
          <p:cNvPr id="2060" name="Picture 12" descr="C:\Documents and Settings\Admin\Рабочий стол\для птиц\salo-v-setochke-dlya-sinichek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29190" y="5000636"/>
            <a:ext cx="1500198" cy="1631168"/>
          </a:xfrm>
          <a:prstGeom prst="rect">
            <a:avLst/>
          </a:prstGeom>
          <a:noFill/>
        </p:spPr>
      </p:pic>
      <p:pic>
        <p:nvPicPr>
          <p:cNvPr id="2061" name="Picture 13" descr="C:\Documents and Settings\Admin\Рабочий стол\для птиц\kormuska-dly-ptiz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14942" y="3500438"/>
            <a:ext cx="1892680" cy="1357322"/>
          </a:xfrm>
          <a:prstGeom prst="rect">
            <a:avLst/>
          </a:prstGeom>
          <a:noFill/>
        </p:spPr>
      </p:pic>
      <p:pic>
        <p:nvPicPr>
          <p:cNvPr id="2062" name="Picture 14" descr="C:\Documents and Settings\Admin\Рабочий стол\для птиц\kormushka-dlya-ptic-iz-plastikovoi-butolki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14678" y="5000636"/>
            <a:ext cx="1500198" cy="1660117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для птиц\загруженное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15205" y="3500438"/>
            <a:ext cx="1792385" cy="1357322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для птиц\medium_Veniki_s_trav_bez_upak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5786" y="4929198"/>
            <a:ext cx="2214578" cy="1660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679</TotalTime>
  <Words>33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Поможем птицам зимовать</vt:lpstr>
      <vt:lpstr>  </vt:lpstr>
      <vt:lpstr>Синица </vt:lpstr>
      <vt:lpstr>Снегири</vt:lpstr>
      <vt:lpstr>Воробей  </vt:lpstr>
      <vt:lpstr> Сорока   </vt:lpstr>
      <vt:lpstr> Ворона  </vt:lpstr>
      <vt:lpstr>Дятел   </vt:lpstr>
      <vt:lpstr>Такие разные кормушки  </vt:lpstr>
      <vt:lpstr> Заготовим корм для птиц </vt:lpstr>
      <vt:lpstr> Дидактическая игра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69</cp:revision>
  <dcterms:modified xsi:type="dcterms:W3CDTF">2017-11-27T19:23:53Z</dcterms:modified>
</cp:coreProperties>
</file>