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0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8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711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975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0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5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4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11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98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6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7F826-2892-43EC-8615-0B601B17A7C8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2DB8-AAEF-4F7C-8FAC-309F517F5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7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676" y="2355273"/>
            <a:ext cx="6256097" cy="3519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94507" y="418054"/>
            <a:ext cx="681643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Тематическая неделя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«Казак рождается защитником Отечества» 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средней группе компенсирующей направленности «Колокольчик»</a:t>
            </a:r>
          </a:p>
          <a:p>
            <a:pPr algn="ctr"/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8727" y="6027003"/>
            <a:ext cx="60680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Воспитатели: </a:t>
            </a:r>
            <a:r>
              <a:rPr lang="ru-RU" sz="2400" b="1" dirty="0" err="1" smtClean="0">
                <a:solidFill>
                  <a:srgbClr val="002060"/>
                </a:solidFill>
              </a:rPr>
              <a:t>Рубанова</a:t>
            </a:r>
            <a:r>
              <a:rPr lang="ru-RU" sz="2400" b="1" dirty="0" smtClean="0">
                <a:solidFill>
                  <a:srgbClr val="002060"/>
                </a:solidFill>
              </a:rPr>
              <a:t> Т.А., Тимофеева Е.А.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Учитель-логопед : </a:t>
            </a:r>
            <a:r>
              <a:rPr lang="ru-RU" sz="2400" b="1" dirty="0" err="1" smtClean="0">
                <a:solidFill>
                  <a:srgbClr val="002060"/>
                </a:solidFill>
              </a:rPr>
              <a:t>Берлизова</a:t>
            </a:r>
            <a:r>
              <a:rPr lang="ru-RU" sz="2400" b="1" dirty="0" smtClean="0">
                <a:solidFill>
                  <a:srgbClr val="002060"/>
                </a:solidFill>
              </a:rPr>
              <a:t> Л.А.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1781" y="158740"/>
            <a:ext cx="81880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Казак рождается защитником Отечества» под таким названием в нашей группе прошла тематическая неделя, посвященная Дню защитника Отечества. В ходе коррекционно-образовательного процесса посредством просмотра презентаций «Служу Отечеству» воспитанники расширили свои представления о празднике, о родах войск и военной технике, о подвигах воинов СВО, обогатили словарный запас на данную лексическую тему.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860" y="1997895"/>
            <a:ext cx="3476715" cy="2316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5745" y="2199146"/>
            <a:ext cx="4530436" cy="3373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9" y="3778229"/>
            <a:ext cx="3958580" cy="296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662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8" y="212742"/>
            <a:ext cx="87422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Обучающая презентация «Казак рождается воином», краеведческая гостиная «Конь –верный друг казака», подвижные казачьи игры, рассматривание книжек-самоделок «Казачьи пословицы и поговорки», изготовленные в совместной деятельности детей и родителей, способствовала приобщению детей к истории и традициям донского казачества  ,позволили познакомить дошколят  с военной жизнью казаков и с символами казачьей доблести, с конём- верным другом  и спасителем казака , с особенностями воспитания мальчиков  в казачьей семье, как будущих  защитников Родине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41" y="2588654"/>
            <a:ext cx="3344179" cy="2508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6877" y="2588654"/>
            <a:ext cx="3990109" cy="2261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934" y="4373574"/>
            <a:ext cx="3072246" cy="2304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318" y="4420837"/>
            <a:ext cx="3028635" cy="235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5636" y="252029"/>
            <a:ext cx="83127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Заучивание казачьих пословиц и поговорок о казаках и беседа по ним, что они обозначают позволили закрепить правильное произношение поставленных звуков, совершенствовать грамматический строй речи и развивать связную речь, развивать память и мышление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6252" y="1565564"/>
            <a:ext cx="4673058" cy="390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3420" y="2037970"/>
            <a:ext cx="3233856" cy="4311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042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196564"/>
            <a:ext cx="86590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В течение недели с большим старанием дошколята делали поздравительные открытки не только для пап, но и  для участников СВО, проявив свою социальную активность и участие во Всероссийской акции «Письмо солдату».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420" y="3657600"/>
            <a:ext cx="4174836" cy="313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420" y="1126764"/>
            <a:ext cx="4100945" cy="2771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446" y="1436875"/>
            <a:ext cx="2477077" cy="33027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8674" y="3948420"/>
            <a:ext cx="3552153" cy="1998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12147" y="4490189"/>
            <a:ext cx="1983896" cy="248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5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" y="307493"/>
            <a:ext cx="88391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Завершилась неделя интересным, подвижным, познавательным физкультурным праздником </a:t>
            </a:r>
            <a:r>
              <a:rPr lang="ru-RU" sz="2000" b="1" i="1" dirty="0" smtClean="0">
                <a:solidFill>
                  <a:srgbClr val="002060"/>
                </a:solidFill>
              </a:rPr>
              <a:t>«Военные игры с Незнайкой», </a:t>
            </a:r>
            <a:r>
              <a:rPr lang="ru-RU" sz="2000" b="1" i="1" dirty="0" smtClean="0">
                <a:solidFill>
                  <a:srgbClr val="002060"/>
                </a:solidFill>
              </a:rPr>
              <a:t>организованным инструктором по физкультуре Еленой Александровной.  Здесь воспитанники проявили свои знания ,физическую подготовленность, смекалку, дружеские отношения и гордость за российскую армию.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5235" y="1938709"/>
            <a:ext cx="7010400" cy="4663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23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35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278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пользователь1</cp:lastModifiedBy>
  <cp:revision>9</cp:revision>
  <dcterms:created xsi:type="dcterms:W3CDTF">2024-02-21T13:05:09Z</dcterms:created>
  <dcterms:modified xsi:type="dcterms:W3CDTF">2024-02-22T07:18:46Z</dcterms:modified>
</cp:coreProperties>
</file>