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70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72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05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23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191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14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314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53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374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33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2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19576-488E-491E-B52E-0AA9140B7034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CC4B7-29BA-4617-80BE-49D40F745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3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62880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Урок русского языка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«Имя существительное»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941168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Презентацию составила учитель начальных классов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МАОУ «СОШ» с. Летка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Кислицина А. В.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68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32" y="339239"/>
            <a:ext cx="8280920" cy="57606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476672"/>
            <a:ext cx="93610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предмет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556792"/>
            <a:ext cx="93610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кто?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7490" y="3001542"/>
            <a:ext cx="93610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что?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1584" y="3933056"/>
            <a:ext cx="1016199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мужской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род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5373216"/>
            <a:ext cx="100811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средний род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5085184"/>
            <a:ext cx="1016199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женский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род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24128" y="5429927"/>
            <a:ext cx="1016199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ед. ч.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92280" y="5001428"/>
            <a:ext cx="1016199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мн. ч.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05402" y="1204726"/>
            <a:ext cx="129614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>о</a:t>
            </a:r>
            <a:r>
              <a:rPr lang="ru-RU" sz="1600" dirty="0" smtClean="0">
                <a:solidFill>
                  <a:srgbClr val="002060"/>
                </a:solidFill>
              </a:rPr>
              <a:t>душевлен-</a:t>
            </a:r>
            <a:r>
              <a:rPr lang="ru-RU" sz="1600" dirty="0" err="1" smtClean="0">
                <a:solidFill>
                  <a:srgbClr val="002060"/>
                </a:solidFill>
              </a:rPr>
              <a:t>ное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1211685"/>
            <a:ext cx="1232223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rgbClr val="002060"/>
                </a:solidFill>
              </a:rPr>
              <a:t>неодушев</a:t>
            </a:r>
            <a:r>
              <a:rPr lang="ru-RU" sz="1600" dirty="0" smtClean="0">
                <a:solidFill>
                  <a:srgbClr val="002060"/>
                </a:solidFill>
              </a:rPr>
              <a:t> - ленное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12160" y="3433590"/>
            <a:ext cx="108012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rgbClr val="002060"/>
                </a:solidFill>
              </a:rPr>
              <a:t>нарица</a:t>
            </a:r>
            <a:r>
              <a:rPr lang="ru-RU" sz="1600" dirty="0" smtClean="0">
                <a:solidFill>
                  <a:srgbClr val="002060"/>
                </a:solidFill>
              </a:rPr>
              <a:t> -тельное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52320" y="3433590"/>
            <a:ext cx="1160215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rgbClr val="002060"/>
                </a:solidFill>
              </a:rPr>
              <a:t>собствен</a:t>
            </a:r>
            <a:r>
              <a:rPr lang="ru-RU" sz="1600" dirty="0" smtClean="0">
                <a:solidFill>
                  <a:srgbClr val="002060"/>
                </a:solidFill>
              </a:rPr>
              <a:t> -</a:t>
            </a:r>
            <a:r>
              <a:rPr lang="ru-RU" sz="1600" dirty="0" err="1" smtClean="0">
                <a:solidFill>
                  <a:srgbClr val="002060"/>
                </a:solidFill>
              </a:rPr>
              <a:t>ное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7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F:\AutoPlay\Images\Изображение 700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87824" y="582960"/>
            <a:ext cx="3312368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195736" y="5445224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Кетов Александр Степанович</a:t>
            </a: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(25.10.1938-10.12.2007)</a:t>
            </a:r>
          </a:p>
        </p:txBody>
      </p:sp>
    </p:spTree>
    <p:extLst>
      <p:ext uri="{BB962C8B-B14F-4D97-AF65-F5344CB8AC3E}">
        <p14:creationId xmlns:p14="http://schemas.microsoft.com/office/powerpoint/2010/main" val="46287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545475"/>
              </p:ext>
            </p:extLst>
          </p:nvPr>
        </p:nvGraphicFramePr>
        <p:xfrm>
          <a:off x="1524000" y="908720"/>
          <a:ext cx="6096000" cy="39604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1320147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147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6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147"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9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https://us.123rf.com/450wm/vanreeell/vanreeell2101/vanreeell210100311/162828200-simple-red-x-mark-icon-isolated-on-a-white-background-vector-illustration-.jpg?ver=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2" t="23071" r="20361" b="22790"/>
          <a:stretch/>
        </p:blipFill>
        <p:spPr bwMode="auto">
          <a:xfrm>
            <a:off x="2001914" y="1052422"/>
            <a:ext cx="1232311" cy="109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2096125" y="2420888"/>
            <a:ext cx="104389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s://us.123rf.com/450wm/vanreeell/vanreeell2101/vanreeell210100311/162828200-simple-red-x-mark-icon-isolated-on-a-white-background-vector-illustration-.jpg?ver=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2" t="23071" r="20361" b="22790"/>
          <a:stretch/>
        </p:blipFill>
        <p:spPr bwMode="auto">
          <a:xfrm>
            <a:off x="3995936" y="2333445"/>
            <a:ext cx="1232311" cy="109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us.123rf.com/450wm/vanreeell/vanreeell2101/vanreeell210100311/162828200-simple-red-x-mark-icon-isolated-on-a-white-background-vector-illustration-.jpg?ver=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2" t="23071" r="20361" b="22790"/>
          <a:stretch/>
        </p:blipFill>
        <p:spPr bwMode="auto">
          <a:xfrm>
            <a:off x="5940152" y="3573016"/>
            <a:ext cx="1232311" cy="109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us.123rf.com/450wm/vanreeell/vanreeell2101/vanreeell210100311/162828200-simple-red-x-mark-icon-isolated-on-a-white-background-vector-illustration-.jpg?ver=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2" t="23071" r="20361" b="22790"/>
          <a:stretch/>
        </p:blipFill>
        <p:spPr bwMode="auto">
          <a:xfrm>
            <a:off x="5940152" y="1027979"/>
            <a:ext cx="1232311" cy="109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us.123rf.com/450wm/vanreeell/vanreeell2101/vanreeell210100311/162828200-simple-red-x-mark-icon-isolated-on-a-white-background-vector-illustration-.jpg?ver=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2" t="23071" r="20361" b="22790"/>
          <a:stretch/>
        </p:blipFill>
        <p:spPr bwMode="auto">
          <a:xfrm>
            <a:off x="2001914" y="3645024"/>
            <a:ext cx="1232311" cy="109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/>
          <p:cNvSpPr/>
          <p:nvPr/>
        </p:nvSpPr>
        <p:spPr>
          <a:xfrm>
            <a:off x="3995936" y="1052422"/>
            <a:ext cx="104389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034362" y="2377166"/>
            <a:ext cx="104389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090146" y="3695190"/>
            <a:ext cx="1043890" cy="100811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41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92696"/>
            <a:ext cx="7920880" cy="2520280"/>
          </a:xfrm>
        </p:spPr>
        <p:txBody>
          <a:bodyPr>
            <a:noAutofit/>
          </a:bodyPr>
          <a:lstStyle/>
          <a:p>
            <a:pPr algn="just"/>
            <a:r>
              <a:rPr lang="ru-RU" sz="6600" b="1" dirty="0">
                <a:solidFill>
                  <a:srgbClr val="0070C0"/>
                </a:solidFill>
                <a:latin typeface="Propisi" panose="02000508030000020003" pitchFamily="2" charset="0"/>
              </a:rPr>
              <a:t>• На уроке я узнал(а)…</a:t>
            </a:r>
          </a:p>
          <a:p>
            <a:pPr algn="just"/>
            <a:r>
              <a:rPr lang="ru-RU" sz="6600" b="1" dirty="0">
                <a:solidFill>
                  <a:srgbClr val="0070C0"/>
                </a:solidFill>
                <a:latin typeface="Propisi" panose="02000508030000020003" pitchFamily="2" charset="0"/>
              </a:rPr>
              <a:t>• Мне было интересно…</a:t>
            </a:r>
          </a:p>
          <a:p>
            <a:pPr algn="just"/>
            <a:r>
              <a:rPr lang="ru-RU" sz="6600" b="1" dirty="0">
                <a:solidFill>
                  <a:srgbClr val="0070C0"/>
                </a:solidFill>
                <a:latin typeface="Propisi" panose="02000508030000020003" pitchFamily="2" charset="0"/>
              </a:rPr>
              <a:t>• Теперь я могу…</a:t>
            </a:r>
          </a:p>
          <a:p>
            <a:pPr algn="just"/>
            <a:r>
              <a:rPr lang="ru-RU" sz="6600" b="1" dirty="0">
                <a:solidFill>
                  <a:srgbClr val="0070C0"/>
                </a:solidFill>
                <a:latin typeface="Propisi" panose="02000508030000020003" pitchFamily="2" charset="0"/>
              </a:rPr>
              <a:t>• Я научился(ась)…</a:t>
            </a:r>
          </a:p>
        </p:txBody>
      </p:sp>
    </p:spTree>
    <p:extLst>
      <p:ext uri="{BB962C8B-B14F-4D97-AF65-F5344CB8AC3E}">
        <p14:creationId xmlns:p14="http://schemas.microsoft.com/office/powerpoint/2010/main" val="73821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19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876" y="242088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Урок русского языка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54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1" y="620688"/>
            <a:ext cx="9144000" cy="540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272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892480" cy="635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30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5485"/>
            <a:ext cx="8784655" cy="621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36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98"/>
            <a:ext cx="8923915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96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3"/>
            <a:ext cx="8960997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11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60648"/>
            <a:ext cx="3888432" cy="621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845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920880" cy="2520280"/>
          </a:xfrm>
        </p:spPr>
        <p:txBody>
          <a:bodyPr>
            <a:noAutofit/>
          </a:bodyPr>
          <a:lstStyle/>
          <a:p>
            <a:pPr algn="just"/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Р</a:t>
            </a:r>
            <a:r>
              <a:rPr lang="ru-RU" sz="6600" b="1" u="sng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о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ссиѓя</a:t>
            </a:r>
            <a:r>
              <a:rPr lang="ru-RU" sz="66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, 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М</a:t>
            </a:r>
            <a:r>
              <a:rPr lang="ru-RU" sz="6600" b="1" u="sng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о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скваѓ</a:t>
            </a:r>
            <a:r>
              <a:rPr lang="ru-RU" sz="66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, 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ст</a:t>
            </a:r>
            <a:r>
              <a:rPr lang="ru-RU" sz="6600" b="1" u="sng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о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лиѓца</a:t>
            </a:r>
            <a:r>
              <a:rPr lang="ru-RU" sz="66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, 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уѓѓл</a:t>
            </a:r>
            <a:r>
              <a:rPr lang="ru-RU" sz="6600" b="1" u="sng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и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ца</a:t>
            </a:r>
            <a:r>
              <a:rPr lang="ru-RU" sz="66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,  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гоѓр</a:t>
            </a:r>
            <a:r>
              <a:rPr lang="ru-RU" sz="6600" b="1" u="sng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о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д</a:t>
            </a:r>
            <a:r>
              <a:rPr lang="ru-RU" sz="66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, 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д</a:t>
            </a:r>
            <a:r>
              <a:rPr lang="ru-RU" sz="6600" b="1" u="sng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е</a:t>
            </a:r>
            <a:r>
              <a:rPr lang="ru-RU" sz="6600" b="1" dirty="0" err="1" smtClean="0">
                <a:solidFill>
                  <a:srgbClr val="0070C0"/>
                </a:solidFill>
                <a:latin typeface="Propisi" panose="02000508030000020003" pitchFamily="2" charset="0"/>
              </a:rPr>
              <a:t>реѓвня</a:t>
            </a:r>
            <a:r>
              <a:rPr lang="ru-RU" sz="66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, б</a:t>
            </a:r>
            <a:r>
              <a:rPr lang="ru-RU" sz="6600" b="1" u="sng" dirty="0" smtClean="0">
                <a:solidFill>
                  <a:srgbClr val="0070C0"/>
                </a:solidFill>
                <a:latin typeface="Propisi" panose="02000508030000020003" pitchFamily="2" charset="0"/>
              </a:rPr>
              <a:t>е</a:t>
            </a:r>
            <a:r>
              <a:rPr lang="ru-RU" sz="66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рёза.</a:t>
            </a:r>
            <a:endParaRPr lang="ru-RU" sz="6600" b="1" dirty="0">
              <a:solidFill>
                <a:srgbClr val="0070C0"/>
              </a:solidFill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6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101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Урок русского языка «Имя существительное»</vt:lpstr>
      <vt:lpstr>Урок русского языка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«Имя существительное»</dc:title>
  <dc:creator>Анна</dc:creator>
  <cp:lastModifiedBy>Анна</cp:lastModifiedBy>
  <cp:revision>11</cp:revision>
  <dcterms:created xsi:type="dcterms:W3CDTF">2024-02-22T14:28:17Z</dcterms:created>
  <dcterms:modified xsi:type="dcterms:W3CDTF">2024-02-24T15:09:51Z</dcterms:modified>
</cp:coreProperties>
</file>