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60" r:id="rId6"/>
    <p:sldId id="259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D56C3-CA6A-4F02-9A50-AF3DBCAD303E}" type="datetimeFigureOut">
              <a:rPr lang="ru-RU" smtClean="0"/>
              <a:t>29.02.2024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11BF7-ED89-4D19-B0B7-F3D157BDAE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385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D56C3-CA6A-4F02-9A50-AF3DBCAD303E}" type="datetimeFigureOut">
              <a:rPr lang="ru-RU" smtClean="0"/>
              <a:t>29.02.2024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11BF7-ED89-4D19-B0B7-F3D157BDAE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112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D56C3-CA6A-4F02-9A50-AF3DBCAD303E}" type="datetimeFigureOut">
              <a:rPr lang="ru-RU" smtClean="0"/>
              <a:t>29.02.2024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11BF7-ED89-4D19-B0B7-F3D157BDAE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341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D56C3-CA6A-4F02-9A50-AF3DBCAD303E}" type="datetimeFigureOut">
              <a:rPr lang="ru-RU" smtClean="0"/>
              <a:t>29.02.2024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11BF7-ED89-4D19-B0B7-F3D157BDAE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0541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D56C3-CA6A-4F02-9A50-AF3DBCAD303E}" type="datetimeFigureOut">
              <a:rPr lang="ru-RU" smtClean="0"/>
              <a:t>29.02.2024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11BF7-ED89-4D19-B0B7-F3D157BDAE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570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D56C3-CA6A-4F02-9A50-AF3DBCAD303E}" type="datetimeFigureOut">
              <a:rPr lang="ru-RU" smtClean="0"/>
              <a:t>29.02.2024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11BF7-ED89-4D19-B0B7-F3D157BDAE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989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D56C3-CA6A-4F02-9A50-AF3DBCAD303E}" type="datetimeFigureOut">
              <a:rPr lang="ru-RU" smtClean="0"/>
              <a:t>29.02.2024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11BF7-ED89-4D19-B0B7-F3D157BDAE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263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D56C3-CA6A-4F02-9A50-AF3DBCAD303E}" type="datetimeFigureOut">
              <a:rPr lang="ru-RU" smtClean="0"/>
              <a:t>29.02.2024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11BF7-ED89-4D19-B0B7-F3D157BDAE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056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D56C3-CA6A-4F02-9A50-AF3DBCAD303E}" type="datetimeFigureOut">
              <a:rPr lang="ru-RU" smtClean="0"/>
              <a:t>29.02.2024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11BF7-ED89-4D19-B0B7-F3D157BDAE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324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D56C3-CA6A-4F02-9A50-AF3DBCAD303E}" type="datetimeFigureOut">
              <a:rPr lang="ru-RU" smtClean="0"/>
              <a:t>29.02.2024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11BF7-ED89-4D19-B0B7-F3D157BDAE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133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D56C3-CA6A-4F02-9A50-AF3DBCAD303E}" type="datetimeFigureOut">
              <a:rPr lang="ru-RU" smtClean="0"/>
              <a:t>29.02.2024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11BF7-ED89-4D19-B0B7-F3D157BDAE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485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DD56C3-CA6A-4F02-9A50-AF3DBCAD303E}" type="datetimeFigureOut">
              <a:rPr lang="ru-RU" smtClean="0"/>
              <a:t>29.02.2024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11BF7-ED89-4D19-B0B7-F3D157BDAE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5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1407"/>
            <a:ext cx="1219200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blipFill>
                <a:blip r:embed="rId3"/>
                <a:tile tx="0" ty="0" sx="100000" sy="100000" flip="none" algn="tl"/>
              </a:blip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2046" y="4046560"/>
            <a:ext cx="4455459" cy="262318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755575" y="222696"/>
            <a:ext cx="1053098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Муниципальное автономное дошкольное образовательное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учреждение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«Детский сад №24 «</a:t>
            </a:r>
            <a:r>
              <a:rPr lang="ru-RU" sz="20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Дельфинчик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» общеразвивающего вида с приоритетным осуществлением деятельности по физическому развитию воспитанников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719198" y="5657671"/>
            <a:ext cx="47863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Воспитатель: Халявина </a:t>
            </a:r>
          </a:p>
          <a:p>
            <a:pPr>
              <a:spcBef>
                <a:spcPts val="0"/>
              </a:spcBef>
              <a:buNone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Анна Михайловна </a:t>
            </a:r>
          </a:p>
          <a:p>
            <a:pPr>
              <a:spcBef>
                <a:spcPts val="0"/>
              </a:spcBef>
            </a:pPr>
            <a:endParaRPr lang="ru-RU" sz="16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964932" y="2304557"/>
            <a:ext cx="6486840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5400" b="1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«Мини – библиотека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5400" b="1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Новогодней книги»</a:t>
            </a:r>
            <a:endParaRPr lang="ru-RU" sz="5400" b="1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51342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Благодаря детям и родителям в группе "Звёздочки" </a:t>
            </a:r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была создана мини - библиотека</a:t>
            </a:r>
            <a:r>
              <a:rPr lang="ru-RU" sz="3200" b="1" dirty="0">
                <a:solidFill>
                  <a:schemeClr val="tx1"/>
                </a:solidFill>
              </a:rPr>
              <a:t> </a:t>
            </a:r>
          </a:p>
          <a:p>
            <a:pPr algn="ctr"/>
            <a:r>
              <a:rPr lang="ru-RU" sz="3200" b="1" dirty="0">
                <a:solidFill>
                  <a:schemeClr val="tx1"/>
                </a:solidFill>
              </a:rPr>
              <a:t>"Новогодней книги</a:t>
            </a:r>
            <a:r>
              <a:rPr lang="ru-RU" sz="3200" b="1" dirty="0" smtClean="0">
                <a:solidFill>
                  <a:schemeClr val="tx1"/>
                </a:solidFill>
              </a:rPr>
              <a:t>".</a:t>
            </a:r>
          </a:p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В этой мини – библиотеке можно найти:</a:t>
            </a:r>
            <a:endParaRPr lang="ru-RU" sz="3200" b="1" dirty="0">
              <a:solidFill>
                <a:schemeClr val="tx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3200" b="1" dirty="0" smtClean="0">
                <a:solidFill>
                  <a:schemeClr val="tx1"/>
                </a:solidFill>
              </a:rPr>
              <a:t> Энциклопедию </a:t>
            </a:r>
            <a:r>
              <a:rPr lang="ru-RU" sz="3200" b="1" dirty="0">
                <a:solidFill>
                  <a:schemeClr val="tx1"/>
                </a:solidFill>
              </a:rPr>
              <a:t>Нового </a:t>
            </a:r>
            <a:r>
              <a:rPr lang="ru-RU" sz="3200" b="1" dirty="0" smtClean="0">
                <a:solidFill>
                  <a:schemeClr val="tx1"/>
                </a:solidFill>
              </a:rPr>
              <a:t>года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3200" b="1" dirty="0" smtClean="0">
                <a:solidFill>
                  <a:schemeClr val="tx1"/>
                </a:solidFill>
              </a:rPr>
              <a:t> </a:t>
            </a:r>
            <a:r>
              <a:rPr lang="ru-RU" sz="3200" b="1" dirty="0">
                <a:solidFill>
                  <a:schemeClr val="tx1"/>
                </a:solidFill>
              </a:rPr>
              <a:t>Волшебные </a:t>
            </a:r>
            <a:r>
              <a:rPr lang="ru-RU" sz="3200" b="1" dirty="0" smtClean="0">
                <a:solidFill>
                  <a:schemeClr val="tx1"/>
                </a:solidFill>
              </a:rPr>
              <a:t>сказки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3200" b="1" dirty="0" smtClean="0">
                <a:solidFill>
                  <a:schemeClr val="tx1"/>
                </a:solidFill>
              </a:rPr>
              <a:t> </a:t>
            </a:r>
            <a:r>
              <a:rPr lang="ru-RU" sz="3200" b="1" dirty="0">
                <a:solidFill>
                  <a:schemeClr val="tx1"/>
                </a:solidFill>
              </a:rPr>
              <a:t>Новогодние стихи и </a:t>
            </a:r>
            <a:r>
              <a:rPr lang="ru-RU" sz="3200" b="1" dirty="0" smtClean="0">
                <a:solidFill>
                  <a:schemeClr val="tx1"/>
                </a:solidFill>
              </a:rPr>
              <a:t>загадки</a:t>
            </a: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endParaRPr lang="ru-RU" sz="3200" b="1" dirty="0" smtClean="0">
              <a:solidFill>
                <a:schemeClr val="tx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endParaRPr lang="ru-RU" sz="3200" b="1" dirty="0">
              <a:solidFill>
                <a:schemeClr val="tx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>
              <a:solidFill>
                <a:schemeClr val="tx1"/>
              </a:solidFill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blipFill>
                <a:blip r:embed="rId3"/>
                <a:tile tx="0" ty="0" sx="100000" sy="100000" flip="none" algn="tl"/>
              </a:blip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88338" y="2241178"/>
            <a:ext cx="3853818" cy="4428564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9930" y="3678500"/>
            <a:ext cx="5710517" cy="3101595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3464313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blipFill>
                <a:blip r:embed="rId3"/>
                <a:tile tx="0" ty="0" sx="100000" sy="100000" flip="none" algn="tl"/>
              </a:blip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52" y="1281952"/>
            <a:ext cx="3670554" cy="4057753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63819" y="111805"/>
            <a:ext cx="4024434" cy="3199023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32928" y="3516308"/>
            <a:ext cx="4180142" cy="3202740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82012" y="1488533"/>
            <a:ext cx="3583399" cy="4517592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1496826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blipFill>
                <a:blip r:embed="rId3"/>
                <a:tile tx="0" ty="0" sx="100000" sy="100000" flip="none" algn="tl"/>
              </a:blip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6187" y="150925"/>
            <a:ext cx="4362471" cy="3271853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7577" y="3585274"/>
            <a:ext cx="4212725" cy="3159543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74218" y="3534651"/>
            <a:ext cx="4381758" cy="3210166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8451" y="179797"/>
            <a:ext cx="4139784" cy="3242981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2505731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blipFill>
                <a:blip r:embed="rId3"/>
                <a:tile tx="0" ty="0" sx="100000" sy="100000" flip="none" algn="tl"/>
              </a:blip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293" y="182812"/>
            <a:ext cx="4365813" cy="3005819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28329" y="3444962"/>
            <a:ext cx="4006102" cy="3294836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9322" y="3519450"/>
            <a:ext cx="4141694" cy="3106271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24475" y="120888"/>
            <a:ext cx="4456019" cy="3205872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1582262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blipFill>
                <a:blip r:embed="rId3"/>
                <a:tile tx="0" ty="0" sx="100000" sy="100000" flip="none" algn="tl"/>
              </a:blip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8600" y="210669"/>
            <a:ext cx="4572000" cy="3751730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0" y="3115234"/>
            <a:ext cx="4715437" cy="3536578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2765" y="210669"/>
            <a:ext cx="4347891" cy="4353560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3824380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blipFill>
                <a:blip r:embed="rId3"/>
                <a:tile tx="0" ty="0" sx="100000" sy="100000" flip="none" algn="tl"/>
              </a:blip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670" y="172570"/>
            <a:ext cx="6427694" cy="4820771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52812" y="1770981"/>
            <a:ext cx="5763423" cy="4970478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30777818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51</Words>
  <Application>Microsoft Office PowerPoint</Application>
  <PresentationFormat>Широкоэкранный</PresentationFormat>
  <Paragraphs>19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7</cp:revision>
  <dcterms:created xsi:type="dcterms:W3CDTF">2024-02-29T17:16:28Z</dcterms:created>
  <dcterms:modified xsi:type="dcterms:W3CDTF">2024-02-29T18:06:21Z</dcterms:modified>
</cp:coreProperties>
</file>