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67" r:id="rId2"/>
    <p:sldId id="279" r:id="rId3"/>
    <p:sldId id="266" r:id="rId4"/>
    <p:sldId id="270" r:id="rId5"/>
    <p:sldId id="271" r:id="rId6"/>
    <p:sldId id="268" r:id="rId7"/>
    <p:sldId id="263" r:id="rId8"/>
    <p:sldId id="273" r:id="rId9"/>
    <p:sldId id="272" r:id="rId10"/>
    <p:sldId id="258" r:id="rId11"/>
    <p:sldId id="274" r:id="rId12"/>
    <p:sldId id="259" r:id="rId13"/>
    <p:sldId id="275" r:id="rId14"/>
    <p:sldId id="260" r:id="rId15"/>
    <p:sldId id="276" r:id="rId16"/>
    <p:sldId id="261" r:id="rId17"/>
    <p:sldId id="277" r:id="rId18"/>
    <p:sldId id="278" r:id="rId19"/>
    <p:sldId id="262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9" d="100"/>
          <a:sy n="69" d="100"/>
        </p:scale>
        <p:origin x="-117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B1C348-F8A4-4C09-A269-8AE3BCFBFB44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141CC6C-445D-4398-8FF7-1510164E7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C528B8-43A2-47D3-AB8E-34901B6115D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,                   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,                           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,               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служит.                      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              (Зубная щетка)  </a:t>
            </a:r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E80BE5-D707-4BAD-9F8A-A2044B4D9E5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FC6A5A-B146-4F27-B430-B74761564F4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Мы ей пользуемся часто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Хоть она, как волк, зубаста.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 Ей не хочется кусаться,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Ей бы зубки почесать.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/>
              <a:t>                             (Расческа)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BB3366-7581-4801-A50F-A0291FCFF1F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Белая река В пещеру затекла, По ручью выходит – Со стен всё выводит. </a:t>
            </a:r>
            <a:br>
              <a:rPr lang="ru-RU" smtClean="0"/>
            </a:br>
            <a:r>
              <a:rPr lang="ru-RU" smtClean="0"/>
              <a:t>(Зубная паста) </a:t>
            </a:r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5C1F0A-C312-4781-B59B-F9B68865829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61647F-C70D-49B5-8BF7-E1D18C1FDAC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37E60B-CC34-4112-95E7-A6FCB69882A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7624D-8FFD-43E1-9BBF-8059B2F0709B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10D85-8904-44A5-8520-4AC73248E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BFA5B-556C-478E-B6B3-ED911DA71B6C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436-F546-45E4-8310-E05CBC227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036FC-840A-406A-992F-3650C5DE2AB3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1C5D5-4F3F-41A8-8922-55BB09B46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284D5-FB46-429C-BAE2-42F55DFD1741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19226-927E-4F14-9E26-62BEE1474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916C1-7CD0-4BD0-B704-706922A11860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56DBA-A8A9-49C8-B6FD-3560D3073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73A08-5A67-4510-A3CC-40F1767654C6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EF68E-DE41-45F8-8EF6-FF511C3AE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12F32-2647-4E7D-862E-7978B42D8ECD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B34A4-0446-4C9E-88DF-843207497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52FDA-39DF-4D52-B8EC-CF1214641063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0D20B-8B0A-4ABC-B98A-EFFC84BE7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021AE-0B96-4635-8A23-1CB86B508440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9A2A7-43A3-47B4-8C3E-BB73166FE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E3662-BB1C-4473-987E-43034D833D62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662D-BFCE-4C7E-8543-82233ABB6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07D4E-B0BD-4BA8-8D8A-F01EB0ABFB37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05D57-F755-412A-9B63-2E5C30B26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735235-6C75-42F7-8CF2-C8FAE44CD059}" type="datetimeFigureOut">
              <a:rPr lang="ru-RU"/>
              <a:pPr>
                <a:defRPr/>
              </a:pPr>
              <a:t>29.02.2024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F2DE4-C2FE-48B3-9F43-EA84EDBDB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20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3184" y="481492"/>
            <a:ext cx="5945125" cy="19157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Загадки </a:t>
            </a:r>
            <a:r>
              <a:rPr lang="ru-RU" dirty="0" err="1" smtClean="0">
                <a:solidFill>
                  <a:srgbClr val="C00000"/>
                </a:solidFill>
              </a:rPr>
              <a:t>Мойдодыра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(о предметах личной гигиены)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en-US" sz="3100" dirty="0" smtClean="0">
                <a:solidFill>
                  <a:srgbClr val="0070C0"/>
                </a:solidFill>
              </a:rPr>
              <a:t>II</a:t>
            </a:r>
            <a:r>
              <a:rPr lang="ru-RU" sz="3100" dirty="0" smtClean="0">
                <a:solidFill>
                  <a:srgbClr val="0070C0"/>
                </a:solidFill>
              </a:rPr>
              <a:t> младшая группа</a:t>
            </a:r>
            <a:endParaRPr lang="ru-RU" sz="3100" dirty="0">
              <a:solidFill>
                <a:srgbClr val="0070C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838" y="3789363"/>
            <a:ext cx="4968875" cy="2808287"/>
          </a:xfrm>
        </p:spPr>
        <p:txBody>
          <a:bodyPr/>
          <a:lstStyle/>
          <a:p>
            <a:pPr eaLnBrk="1" hangingPunct="1"/>
            <a:endParaRPr lang="ru-RU" sz="3000" smtClean="0">
              <a:solidFill>
                <a:srgbClr val="FFFF00"/>
              </a:solidFill>
            </a:endParaRPr>
          </a:p>
        </p:txBody>
      </p:sp>
      <p:pic>
        <p:nvPicPr>
          <p:cNvPr id="14339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3789363"/>
            <a:ext cx="32400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dirty="0" smtClean="0">
                <a:solidFill>
                  <a:srgbClr val="0070C0"/>
                </a:solidFill>
              </a:rPr>
              <a:t>Пластмассовая спинка,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 Жесткая щетинка,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С зубной пастой дружит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Нам усердно служит.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Зубная щетка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0008-007-Zubnaja-schetk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313" y="1474788"/>
            <a:ext cx="8207375" cy="495935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dirty="0" smtClean="0">
                <a:solidFill>
                  <a:srgbClr val="0070C0"/>
                </a:solidFill>
              </a:rPr>
              <a:t>Вытираю я, стараюсь,                    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dirty="0" smtClean="0">
                <a:solidFill>
                  <a:srgbClr val="0070C0"/>
                </a:solidFill>
              </a:rPr>
              <a:t>После ванной паренька.                  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dirty="0" smtClean="0">
                <a:solidFill>
                  <a:srgbClr val="0070C0"/>
                </a:solidFill>
              </a:rPr>
              <a:t>Нет сухого уголка. </a:t>
            </a:r>
            <a:r>
              <a:rPr lang="ru-RU" dirty="0" smtClean="0">
                <a:solidFill>
                  <a:srgbClr val="0070C0"/>
                </a:solidFill>
              </a:rPr>
              <a:t>              </a:t>
            </a:r>
            <a:r>
              <a:rPr lang="ru-RU" dirty="0" smtClean="0"/>
              <a:t>           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                         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Полотенце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6" descr="полотенц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7738" y="1600200"/>
            <a:ext cx="4708525" cy="470852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2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b="1" smtClean="0">
                <a:solidFill>
                  <a:srgbClr val="0070C0"/>
                </a:solidFill>
              </a:rPr>
              <a:t>Мы ей пользуемся часто, хоть она, как волк, зубаста.</a:t>
            </a:r>
            <a:br>
              <a:rPr lang="ru-RU" sz="5400" b="1" smtClean="0">
                <a:solidFill>
                  <a:srgbClr val="0070C0"/>
                </a:solidFill>
              </a:rPr>
            </a:br>
            <a:r>
              <a:rPr lang="ru-RU" sz="5400" b="1" smtClean="0">
                <a:solidFill>
                  <a:srgbClr val="0070C0"/>
                </a:solidFill>
              </a:rPr>
              <a:t>Ей не хочется кусаться, ей бы зубки почесать.</a:t>
            </a:r>
            <a:r>
              <a:rPr lang="ru-RU" sz="5400" b="1" smtClean="0"/>
              <a:t/>
            </a:r>
            <a:br>
              <a:rPr lang="ru-RU" sz="5400" b="1" smtClean="0"/>
            </a:br>
            <a:endParaRPr lang="ru-RU" sz="5400" b="1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Расческа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2770" name="Содержимое 3" descr="расческ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44563" y="1600200"/>
            <a:ext cx="7254875" cy="47085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5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379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6000" smtClean="0">
                <a:solidFill>
                  <a:srgbClr val="0070C0"/>
                </a:solidFill>
              </a:rPr>
              <a:t>Белая река</a:t>
            </a:r>
            <a:br>
              <a:rPr lang="ru-RU" sz="6000" smtClean="0">
                <a:solidFill>
                  <a:srgbClr val="0070C0"/>
                </a:solidFill>
              </a:rPr>
            </a:br>
            <a:r>
              <a:rPr lang="ru-RU" sz="6000" smtClean="0">
                <a:solidFill>
                  <a:srgbClr val="0070C0"/>
                </a:solidFill>
              </a:rPr>
              <a:t>В пещеру затекла,</a:t>
            </a:r>
            <a:br>
              <a:rPr lang="ru-RU" sz="6000" smtClean="0">
                <a:solidFill>
                  <a:srgbClr val="0070C0"/>
                </a:solidFill>
              </a:rPr>
            </a:br>
            <a:r>
              <a:rPr lang="ru-RU" sz="6000" smtClean="0">
                <a:solidFill>
                  <a:srgbClr val="0070C0"/>
                </a:solidFill>
              </a:rPr>
              <a:t>По ручью выходит-</a:t>
            </a:r>
            <a:br>
              <a:rPr lang="ru-RU" sz="6000" smtClean="0">
                <a:solidFill>
                  <a:srgbClr val="0070C0"/>
                </a:solidFill>
              </a:rPr>
            </a:br>
            <a:r>
              <a:rPr lang="ru-RU" sz="6000" smtClean="0">
                <a:solidFill>
                  <a:srgbClr val="0070C0"/>
                </a:solidFill>
              </a:rPr>
              <a:t>Со стен все выводит.</a:t>
            </a:r>
            <a:br>
              <a:rPr lang="ru-RU" sz="6000" smtClean="0">
                <a:solidFill>
                  <a:srgbClr val="0070C0"/>
                </a:solidFill>
              </a:rPr>
            </a:br>
            <a:endParaRPr lang="ru-RU" sz="600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Зубная паста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5842" name="Содержимое 5" descr="Zubni-pasti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706563"/>
            <a:ext cx="6913563" cy="47498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Загадка 6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0070C0"/>
                </a:solidFill>
              </a:rPr>
              <a:t>Вместе с мылом и водой,</a:t>
            </a:r>
            <a:br>
              <a:rPr lang="ru-RU" sz="5400" smtClean="0">
                <a:solidFill>
                  <a:srgbClr val="0070C0"/>
                </a:solidFill>
              </a:rPr>
            </a:br>
            <a:r>
              <a:rPr lang="ru-RU" sz="5400" smtClean="0">
                <a:solidFill>
                  <a:srgbClr val="0070C0"/>
                </a:solidFill>
              </a:rPr>
              <a:t>Я слежу за чистотой,</a:t>
            </a:r>
            <a:br>
              <a:rPr lang="ru-RU" sz="5400" smtClean="0">
                <a:solidFill>
                  <a:srgbClr val="0070C0"/>
                </a:solidFill>
              </a:rPr>
            </a:br>
            <a:r>
              <a:rPr lang="ru-RU" sz="5400" smtClean="0">
                <a:solidFill>
                  <a:srgbClr val="0070C0"/>
                </a:solidFill>
              </a:rPr>
              <a:t>Пены для меня не жалко,</a:t>
            </a:r>
            <a:br>
              <a:rPr lang="ru-RU" sz="5400" smtClean="0">
                <a:solidFill>
                  <a:srgbClr val="0070C0"/>
                </a:solidFill>
              </a:rPr>
            </a:br>
            <a:r>
              <a:rPr lang="ru-RU" sz="5400" smtClean="0">
                <a:solidFill>
                  <a:srgbClr val="0070C0"/>
                </a:solidFill>
              </a:rPr>
              <a:t>Разотру вас,</a:t>
            </a:r>
            <a:br>
              <a:rPr lang="ru-RU" sz="5400" smtClean="0">
                <a:solidFill>
                  <a:srgbClr val="0070C0"/>
                </a:solidFill>
              </a:rPr>
            </a:br>
            <a:r>
              <a:rPr lang="ru-RU" sz="5400" smtClean="0">
                <a:solidFill>
                  <a:srgbClr val="0070C0"/>
                </a:solidFill>
              </a:rPr>
              <a:t>Я - …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Мочалка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7890" name="Содержимое 3" descr="мочалка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0888" y="1600200"/>
            <a:ext cx="7642225" cy="47085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Цели: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rgbClr val="0070C0"/>
                </a:solidFill>
              </a:rPr>
              <a:t>Формировать навыки здорового образа жизни, развивать речь детей.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rgbClr val="0070C0"/>
                </a:solidFill>
              </a:rPr>
              <a:t>Закреплять знания детей  в знании предметов туалета и их назначении.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rgbClr val="0070C0"/>
                </a:solidFill>
              </a:rPr>
              <a:t>Воспитывать у детей культурно-гигиенические навыки, желание всегда быть красивыми, чистыми, аккуратными, уважительно относиться к своему телу.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rgbClr val="0070C0"/>
                </a:solidFill>
              </a:rPr>
              <a:t>Вызвать интерес к выполнению культурно-гигиенических навыков, побудить детей к постоянному их соблюдению; развивать наблюдательность, любознательность.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Ах, какие вы молодцы!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Отгадали все загадки!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9938" name="Содержимое 2"/>
          <p:cNvSpPr>
            <a:spLocks noGrp="1"/>
          </p:cNvSpPr>
          <p:nvPr>
            <p:ph idx="1"/>
          </p:nvPr>
        </p:nvSpPr>
        <p:spPr>
          <a:xfrm>
            <a:off x="3276600" y="1600200"/>
            <a:ext cx="5410200" cy="47085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0070C0"/>
                </a:solidFill>
              </a:rPr>
              <a:t>Мойдодыр будет очень доволен, ведь он не любит грязнуль!</a:t>
            </a:r>
          </a:p>
          <a:p>
            <a:pPr eaLnBrk="1" hangingPunct="1"/>
            <a:endParaRPr lang="ru-RU" smtClean="0"/>
          </a:p>
        </p:txBody>
      </p:sp>
      <p:pic>
        <p:nvPicPr>
          <p:cNvPr id="39939" name="Рисунок 3" descr="Безымянный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133600"/>
            <a:ext cx="29257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070C0"/>
                </a:solidFill>
              </a:rPr>
              <a:t>Помните его слова</a:t>
            </a:r>
            <a:r>
              <a:rPr lang="en-US" sz="4400" dirty="0" smtClean="0">
                <a:solidFill>
                  <a:srgbClr val="0070C0"/>
                </a:solidFill>
              </a:rPr>
              <a:t>?</a:t>
            </a:r>
            <a:endParaRPr lang="ru-RU" sz="4400" dirty="0" smtClean="0">
              <a:solidFill>
                <a:srgbClr val="0070C0"/>
              </a:solidFill>
            </a:endParaRPr>
          </a:p>
        </p:txBody>
      </p:sp>
      <p:sp>
        <p:nvSpPr>
          <p:cNvPr id="41986" name="Содержимое 2"/>
          <p:cNvSpPr>
            <a:spLocks noGrp="1"/>
          </p:cNvSpPr>
          <p:nvPr>
            <p:ph idx="1"/>
          </p:nvPr>
        </p:nvSpPr>
        <p:spPr>
          <a:xfrm>
            <a:off x="5292725" y="1600200"/>
            <a:ext cx="3394075" cy="47085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0070C0"/>
                </a:solidFill>
              </a:rPr>
              <a:t>Надо, надо умываться</a:t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mtClean="0">
                <a:solidFill>
                  <a:srgbClr val="0070C0"/>
                </a:solidFill>
              </a:rPr>
              <a:t>По утрам и вечерам,</a:t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mtClean="0">
                <a:solidFill>
                  <a:srgbClr val="0070C0"/>
                </a:solidFill>
              </a:rPr>
              <a:t/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mtClean="0">
                <a:solidFill>
                  <a:srgbClr val="0070C0"/>
                </a:solidFill>
              </a:rPr>
              <a:t>     А нечистым</a:t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mtClean="0">
                <a:solidFill>
                  <a:srgbClr val="0070C0"/>
                </a:solidFill>
              </a:rPr>
              <a:t>     Трубочистам -</a:t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mtClean="0">
                <a:solidFill>
                  <a:srgbClr val="0070C0"/>
                </a:solidFill>
              </a:rPr>
              <a:t>     Стыд и срам!</a:t>
            </a:r>
            <a:br>
              <a:rPr lang="ru-RU" smtClean="0">
                <a:solidFill>
                  <a:srgbClr val="0070C0"/>
                </a:solidFill>
              </a:rPr>
            </a:br>
            <a:r>
              <a:rPr lang="ru-RU" smtClean="0">
                <a:solidFill>
                  <a:srgbClr val="0070C0"/>
                </a:solidFill>
              </a:rPr>
              <a:t>     Стыд и срам!</a:t>
            </a:r>
          </a:p>
        </p:txBody>
      </p:sp>
      <p:pic>
        <p:nvPicPr>
          <p:cNvPr id="41987" name="Рисунок 3" descr="malchik_umyvaets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2764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Спасибо за внимание!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9600" smtClean="0">
                <a:solidFill>
                  <a:srgbClr val="C00000"/>
                </a:solidFill>
              </a:rPr>
              <a:t>Будьте здоровы!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260648"/>
            <a:ext cx="3287542" cy="612068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cap="none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3200" cap="none" dirty="0" smtClean="0">
                <a:solidFill>
                  <a:srgbClr val="00B0F0"/>
                </a:solidFill>
                <a:latin typeface="+mn-lt"/>
              </a:rPr>
            </a:br>
            <a:r>
              <a:rPr lang="ru-RU" sz="32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B0F0"/>
                </a:solidFill>
                <a:latin typeface="+mn-lt"/>
              </a:rPr>
            </a:br>
            <a:r>
              <a:rPr lang="ru-RU" sz="3200" cap="none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3200" cap="none" dirty="0" smtClean="0">
                <a:solidFill>
                  <a:srgbClr val="FFC000"/>
                </a:solidFill>
                <a:latin typeface="+mn-lt"/>
              </a:rPr>
            </a:br>
            <a:r>
              <a:rPr lang="ru-RU" sz="2800" cap="none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800" cap="none" dirty="0" smtClean="0">
                <a:solidFill>
                  <a:srgbClr val="FFC000"/>
                </a:solidFill>
                <a:latin typeface="+mn-lt"/>
              </a:rPr>
            </a:br>
            <a:r>
              <a:rPr lang="ru-RU" sz="2800" cap="none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800" cap="none" dirty="0" smtClean="0">
                <a:solidFill>
                  <a:srgbClr val="FFC000"/>
                </a:solidFill>
                <a:latin typeface="+mn-lt"/>
              </a:rPr>
            </a:br>
            <a:r>
              <a:rPr lang="ru-RU" sz="2800" cap="none" dirty="0" smtClean="0">
                <a:solidFill>
                  <a:srgbClr val="FFC000"/>
                </a:solidFill>
                <a:latin typeface="+mn-lt"/>
              </a:rPr>
              <a:t> </a:t>
            </a:r>
            <a:br>
              <a:rPr lang="ru-RU" sz="2800" cap="none" dirty="0" smtClean="0">
                <a:solidFill>
                  <a:srgbClr val="FFC000"/>
                </a:solidFill>
                <a:latin typeface="+mn-lt"/>
              </a:rPr>
            </a:br>
            <a:endParaRPr lang="ru-RU" sz="2800" cap="none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1638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9700" y="0"/>
            <a:ext cx="3600450" cy="6237288"/>
          </a:xfrm>
        </p:spPr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6387" name="Рисунок 5" descr="письмо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6250"/>
            <a:ext cx="482441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6"/>
          <p:cNvSpPr>
            <a:spLocks noChangeArrowheads="1"/>
          </p:cNvSpPr>
          <p:nvPr/>
        </p:nvSpPr>
        <p:spPr bwMode="auto">
          <a:xfrm>
            <a:off x="5219700" y="476250"/>
            <a:ext cx="3529013" cy="529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>
              <a:solidFill>
                <a:srgbClr val="00B0F0"/>
              </a:solidFill>
              <a:latin typeface="Times New Roman" pitchFamily="18" charset="0"/>
            </a:endParaRPr>
          </a:p>
          <a:p>
            <a:endParaRPr lang="ru-RU" sz="4000">
              <a:solidFill>
                <a:srgbClr val="00B0F0"/>
              </a:solidFill>
              <a:latin typeface="Times New Roman" pitchFamily="18" charset="0"/>
            </a:endParaRPr>
          </a:p>
          <a:p>
            <a:pPr algn="ctr"/>
            <a:r>
              <a:rPr lang="ru-RU" sz="4000" b="1">
                <a:solidFill>
                  <a:srgbClr val="00B0F0"/>
                </a:solidFill>
                <a:latin typeface="Times New Roman" pitchFamily="18" charset="0"/>
              </a:rPr>
              <a:t>Дорогие ребята!</a:t>
            </a:r>
            <a:br>
              <a:rPr lang="ru-RU" sz="4000" b="1">
                <a:solidFill>
                  <a:srgbClr val="00B0F0"/>
                </a:solidFill>
                <a:latin typeface="Times New Roman" pitchFamily="18" charset="0"/>
              </a:rPr>
            </a:br>
            <a:r>
              <a:rPr lang="ru-RU" sz="4000" b="1">
                <a:solidFill>
                  <a:srgbClr val="00B0F0"/>
                </a:solidFill>
                <a:latin typeface="Times New Roman" pitchFamily="18" charset="0"/>
              </a:rPr>
              <a:t>Мне пришло письмо без подписи. </a:t>
            </a:r>
            <a:r>
              <a:rPr lang="ru-RU">
                <a:solidFill>
                  <a:srgbClr val="FFC000"/>
                </a:solidFill>
                <a:latin typeface="Times New Roman" pitchFamily="18" charset="0"/>
              </a:rPr>
              <a:t/>
            </a:r>
            <a:br>
              <a:rPr lang="ru-RU">
                <a:solidFill>
                  <a:srgbClr val="FFC000"/>
                </a:solidFill>
                <a:latin typeface="Times New Roman" pitchFamily="18" charset="0"/>
              </a:rPr>
            </a:br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29614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Автор пишет: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503238" y="2708275"/>
            <a:ext cx="8183562" cy="36734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b="1" smtClean="0">
                <a:solidFill>
                  <a:srgbClr val="0070C0"/>
                </a:solidFill>
              </a:rPr>
              <a:t>«Здравствуйте!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b="1" smtClean="0">
                <a:solidFill>
                  <a:srgbClr val="0070C0"/>
                </a:solidFill>
              </a:rPr>
              <a:t>Если хотите узнать, кто я, угадайте загадку!»</a:t>
            </a:r>
            <a:endParaRPr lang="en-US" sz="4000" b="1" smtClean="0">
              <a:solidFill>
                <a:srgbClr val="0070C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4000" b="1" smtClean="0">
              <a:solidFill>
                <a:srgbClr val="0070C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rgbClr val="0070C0"/>
                </a:solidFill>
              </a:rPr>
              <a:t>Ребята, вы мне поможете</a:t>
            </a:r>
            <a:r>
              <a:rPr lang="en-US" sz="3200" b="1" smtClean="0">
                <a:solidFill>
                  <a:srgbClr val="0070C0"/>
                </a:solidFill>
              </a:rPr>
              <a:t>?</a:t>
            </a:r>
            <a:endParaRPr lang="ru-RU" sz="3200" b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Загадка: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275" y="1600200"/>
            <a:ext cx="4835525" cy="4708525"/>
          </a:xfrm>
        </p:spPr>
        <p:txBody>
          <a:bodyPr>
            <a:normAutofit fontScale="925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Всем известна сказка эта,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любят дети всей планеты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этот персонаж сердитый.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Он в ушатах и корыте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всех грязнуль отмоет мылом.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Со знакомым крокодилом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он научит ребятишек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умываться до подмышек.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0070C0"/>
                </a:solidFill>
              </a:rPr>
              <a:t>                  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9459" name="Рисунок 3" descr="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068638"/>
            <a:ext cx="3689350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Правильно, это Мойдодыр!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482" name="Содержимое 3" descr="мойдоды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51050" y="1433513"/>
            <a:ext cx="4875213" cy="487521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Дорогие ребята!</a:t>
            </a:r>
            <a:br>
              <a:rPr lang="ru-RU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32656"/>
            <a:ext cx="8183880" cy="33123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Он очень хотел вас увидеть.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Так жалко, что Мойдодыр вас не дождался, ведь у него утром  так много забот!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solidFill>
                  <a:srgbClr val="0070C0"/>
                </a:solidFill>
              </a:rPr>
              <a:t>Но он оставил вам вот такие загадки: (если угадаете правильно, картинка появится на экране)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21509" name="Рисунок 4" descr="gigie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716338"/>
            <a:ext cx="812800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Загадка 1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800" smtClean="0">
                <a:solidFill>
                  <a:srgbClr val="0070C0"/>
                </a:solidFill>
              </a:rPr>
              <a:t>Если руки в грязных точках</a:t>
            </a:r>
            <a:br>
              <a:rPr lang="ru-RU" sz="4800" smtClean="0">
                <a:solidFill>
                  <a:srgbClr val="0070C0"/>
                </a:solidFill>
              </a:rPr>
            </a:br>
            <a:r>
              <a:rPr lang="ru-RU" sz="4800" smtClean="0">
                <a:solidFill>
                  <a:srgbClr val="0070C0"/>
                </a:solidFill>
              </a:rPr>
              <a:t>И вода их с рук не смыла,</a:t>
            </a:r>
            <a:br>
              <a:rPr lang="ru-RU" sz="4800" smtClean="0">
                <a:solidFill>
                  <a:srgbClr val="0070C0"/>
                </a:solidFill>
              </a:rPr>
            </a:br>
            <a:r>
              <a:rPr lang="ru-RU" sz="4800" smtClean="0">
                <a:solidFill>
                  <a:srgbClr val="0070C0"/>
                </a:solidFill>
              </a:rPr>
              <a:t>То тебе поможет точно</a:t>
            </a:r>
            <a:br>
              <a:rPr lang="ru-RU" sz="4800" smtClean="0">
                <a:solidFill>
                  <a:srgbClr val="0070C0"/>
                </a:solidFill>
              </a:rPr>
            </a:br>
            <a:r>
              <a:rPr lang="ru-RU" sz="4800" smtClean="0">
                <a:solidFill>
                  <a:srgbClr val="0070C0"/>
                </a:solidFill>
              </a:rPr>
              <a:t>Смыть грязь с рук конечно…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70C0"/>
                </a:solidFill>
              </a:rPr>
              <a:t>Мыло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3554" name="Содержимое 3" descr="мыло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533525"/>
            <a:ext cx="6335713" cy="47339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35404A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35404A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317</TotalTime>
  <Words>286</Words>
  <Application>Microsoft Office PowerPoint</Application>
  <PresentationFormat>Экран (4:3)</PresentationFormat>
  <Paragraphs>54</Paragraphs>
  <Slides>22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Cats</dc:creator>
  <cp:lastModifiedBy>Денис</cp:lastModifiedBy>
  <cp:revision>38</cp:revision>
  <dcterms:created xsi:type="dcterms:W3CDTF">2015-03-28T07:59:10Z</dcterms:created>
  <dcterms:modified xsi:type="dcterms:W3CDTF">2024-02-29T16:40:24Z</dcterms:modified>
</cp:coreProperties>
</file>