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6"/>
  </p:notesMasterIdLst>
  <p:sldIdLst>
    <p:sldId id="256" r:id="rId2"/>
    <p:sldId id="265" r:id="rId3"/>
    <p:sldId id="266" r:id="rId4"/>
    <p:sldId id="267" r:id="rId5"/>
    <p:sldId id="257" r:id="rId6"/>
    <p:sldId id="258" r:id="rId7"/>
    <p:sldId id="268" r:id="rId8"/>
    <p:sldId id="261" r:id="rId9"/>
    <p:sldId id="269" r:id="rId10"/>
    <p:sldId id="270" r:id="rId11"/>
    <p:sldId id="271" r:id="rId12"/>
    <p:sldId id="272" r:id="rId13"/>
    <p:sldId id="273" r:id="rId14"/>
    <p:sldId id="262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5620"/>
    <p:restoredTop sz="69713" autoAdjust="0"/>
  </p:normalViewPr>
  <p:slideViewPr>
    <p:cSldViewPr>
      <p:cViewPr varScale="1">
        <p:scale>
          <a:sx n="73" d="100"/>
          <a:sy n="73" d="100"/>
        </p:scale>
        <p:origin x="-128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8A0E37-84A4-4B3E-AF3B-E02C3909D6B8}" type="datetimeFigureOut">
              <a:rPr lang="ru-RU" smtClean="0"/>
              <a:pPr/>
              <a:t>29.02.2024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3F4D81-0A14-4305-9F4F-21256BE3044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03241-6794-48EA-90F8-65394253D79E}" type="datetimeFigureOut">
              <a:rPr lang="ru-RU" smtClean="0"/>
              <a:pPr/>
              <a:t>29.02.2024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DDC81A-6CD2-4E4C-8873-84F7956C42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03241-6794-48EA-90F8-65394253D79E}" type="datetimeFigureOut">
              <a:rPr lang="ru-RU" smtClean="0"/>
              <a:pPr/>
              <a:t>29.02.2024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DDC81A-6CD2-4E4C-8873-84F7956C42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03241-6794-48EA-90F8-65394253D79E}" type="datetimeFigureOut">
              <a:rPr lang="ru-RU" smtClean="0"/>
              <a:pPr/>
              <a:t>29.02.2024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DDC81A-6CD2-4E4C-8873-84F7956C42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03241-6794-48EA-90F8-65394253D79E}" type="datetimeFigureOut">
              <a:rPr lang="ru-RU" smtClean="0"/>
              <a:pPr/>
              <a:t>29.02.2024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DDC81A-6CD2-4E4C-8873-84F7956C42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03241-6794-48EA-90F8-65394253D79E}" type="datetimeFigureOut">
              <a:rPr lang="ru-RU" smtClean="0"/>
              <a:pPr/>
              <a:t>29.02.2024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DDC81A-6CD2-4E4C-8873-84F7956C42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03241-6794-48EA-90F8-65394253D79E}" type="datetimeFigureOut">
              <a:rPr lang="ru-RU" smtClean="0"/>
              <a:pPr/>
              <a:t>29.02.2024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DDC81A-6CD2-4E4C-8873-84F7956C42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03241-6794-48EA-90F8-65394253D79E}" type="datetimeFigureOut">
              <a:rPr lang="ru-RU" smtClean="0"/>
              <a:pPr/>
              <a:t>29.02.2024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DDC81A-6CD2-4E4C-8873-84F7956C42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03241-6794-48EA-90F8-65394253D79E}" type="datetimeFigureOut">
              <a:rPr lang="ru-RU" smtClean="0"/>
              <a:pPr/>
              <a:t>29.02.2024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DDC81A-6CD2-4E4C-8873-84F7956C42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03241-6794-48EA-90F8-65394253D79E}" type="datetimeFigureOut">
              <a:rPr lang="ru-RU" smtClean="0"/>
              <a:pPr/>
              <a:t>29.02.2024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DDC81A-6CD2-4E4C-8873-84F7956C42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03241-6794-48EA-90F8-65394253D79E}" type="datetimeFigureOut">
              <a:rPr lang="ru-RU" smtClean="0"/>
              <a:pPr/>
              <a:t>29.02.2024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DDC81A-6CD2-4E4C-8873-84F7956C42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03241-6794-48EA-90F8-65394253D79E}" type="datetimeFigureOut">
              <a:rPr lang="ru-RU" smtClean="0"/>
              <a:pPr/>
              <a:t>29.02.2024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DDC81A-6CD2-4E4C-8873-84F7956C42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B03241-6794-48EA-90F8-65394253D79E}" type="datetimeFigureOut">
              <a:rPr lang="ru-RU" smtClean="0"/>
              <a:pPr/>
              <a:t>29.02.2024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DDC81A-6CD2-4E4C-8873-84F7956C42B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фон 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0" y="1643063"/>
            <a:ext cx="7143750" cy="1643062"/>
          </a:xfrm>
        </p:spPr>
        <p:txBody>
          <a:bodyPr>
            <a:noAutofit/>
          </a:bodyPr>
          <a:lstStyle/>
          <a:p>
            <a:pPr algn="ctr"/>
            <a:r>
              <a:rPr lang="ru-RU" sz="60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Развивающие игры Никитина</a:t>
            </a:r>
            <a:endParaRPr lang="ru-RU" sz="6000" b="1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8154" y="0"/>
            <a:ext cx="9192154" cy="68941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 уровень</a:t>
            </a:r>
            <a:endParaRPr lang="ru-RU" sz="6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1abdadf3-9239-4906-9960-6c2191298b95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2029995" y="756031"/>
            <a:ext cx="4893487" cy="652464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fd64f87c-45ff-421d-83a5-a6767d5c60e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14546" y="285728"/>
            <a:ext cx="4929204" cy="6572272"/>
          </a:xfrm>
          <a:prstGeom prst="rect">
            <a:avLst/>
          </a:prstGeom>
        </p:spPr>
      </p:pic>
      <p:pic>
        <p:nvPicPr>
          <p:cNvPr id="4" name="Рисунок 3" descr="c8302309-f60b-4073-acd9-42ab081c578d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8154" y="0"/>
            <a:ext cx="9192154" cy="68941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43240" y="142852"/>
            <a:ext cx="5829312" cy="2428868"/>
          </a:xfrm>
        </p:spPr>
        <p:txBody>
          <a:bodyPr>
            <a:noAutofit/>
          </a:bodyPr>
          <a:lstStyle/>
          <a:p>
            <a:pPr algn="l"/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Кубики</a:t>
            </a:r>
            <a:b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«Сложи узор»</a:t>
            </a:r>
            <a:endParaRPr lang="ru-RU" sz="4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85720" y="2571744"/>
            <a:ext cx="8643998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pPr>
              <a:buFont typeface="Wingdings" pitchFamily="2" charset="2"/>
              <a:buChar char="ü"/>
            </a:pPr>
            <a:r>
              <a:rPr lang="ru-RU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развивать пространственное воображение, сообразительности и логического мышления, навыки счета и графические способности, цветоощущение, умение комбинировать;</a:t>
            </a:r>
          </a:p>
          <a:p>
            <a:pPr>
              <a:buFont typeface="Wingdings" pitchFamily="2" charset="2"/>
              <a:buChar char="ü"/>
            </a:pPr>
            <a:r>
              <a:rPr lang="ru-RU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развивать у детей творческое мышление, восприятие, внимание, память;</a:t>
            </a:r>
          </a:p>
          <a:p>
            <a:pPr>
              <a:buFont typeface="Wingdings" pitchFamily="2" charset="2"/>
              <a:buChar char="ü"/>
            </a:pPr>
            <a:r>
              <a:rPr lang="ru-RU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обучать детей навыкам классификации, варьировать цвет и форму, создавать новые образы;</a:t>
            </a:r>
          </a:p>
          <a:p>
            <a:pPr>
              <a:buFont typeface="Wingdings" pitchFamily="2" charset="2"/>
              <a:buChar char="ü"/>
            </a:pPr>
            <a:r>
              <a:rPr lang="ru-RU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учить самостоятельно, выкладывать дорожки по образцу, в соответствии с выбранным цветом.</a:t>
            </a:r>
            <a:endParaRPr lang="ru-RU" sz="24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c35d4328-2592-4887-b3ab-6b134f966fe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5400000">
            <a:off x="404815" y="-261963"/>
            <a:ext cx="2428892" cy="323852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c5f6fbd-356a-4231-a07c-8451b7731c9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0232" y="142852"/>
            <a:ext cx="4857784" cy="647704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8154" y="0"/>
            <a:ext cx="9192154" cy="68941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57158" y="857232"/>
            <a:ext cx="7786742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«Без игры нет и не может быть</a:t>
            </a:r>
          </a:p>
          <a:p>
            <a:pPr algn="just"/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полноценного умственного развития. Игра – это огромное светлое окно, через</a:t>
            </a:r>
          </a:p>
          <a:p>
            <a:pPr algn="just"/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которое в духовный мир ребенка</a:t>
            </a:r>
          </a:p>
          <a:p>
            <a:pPr algn="just"/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вливается живительный поток</a:t>
            </a:r>
          </a:p>
          <a:p>
            <a:pPr algn="just"/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представлений, понятий. </a:t>
            </a:r>
            <a:b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Игра – это искра, зажигающая огонек пытливости и любознательности».</a:t>
            </a:r>
          </a:p>
          <a:p>
            <a:pPr algn="r"/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В. А. Сухомлинский</a:t>
            </a:r>
            <a:endParaRPr lang="ru-RU" sz="32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фон 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285720" y="642919"/>
            <a:ext cx="5286412" cy="6001643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just"/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«Игрушки, игры – одно из самых сильных воспитательных средств в руках общества. Игру принято называть основным видом деятельности ребёнка. Именно в игре проявляются и развиваются разные стороны его личности, удовлетворяются многие интеллектуальные и эмоциональные потребности, складывается характер. Вы думаете, что просто покупаете игрушку? Нет, вы проектируете при этом человеческую личность!» </a:t>
            </a:r>
            <a:b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                         Б.П.Никитин  </a:t>
            </a:r>
            <a:b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8154" y="0"/>
            <a:ext cx="9192154" cy="68941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0" y="214291"/>
            <a:ext cx="528638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Очень интересная система развивающих игр создана знаменитыми русскими педагогами-новаторами Борисом Павловичем и Леной Алексеевной Никитиными, родителями семерых детей. Бориса Павловича и Лену Алексеевну Никитиных многие называют классиками отечественной педагогики. На примере собственной многодетной семьи они продемонстрировали, как помочь ребенку превратиться в самостоятельную, гармонично развитую личность.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фото никитиных 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86380" y="2143116"/>
            <a:ext cx="3675600" cy="3929090"/>
          </a:xfrm>
          <a:prstGeom prst="rect">
            <a:avLst/>
          </a:prstGeom>
        </p:spPr>
      </p:pic>
      <p:pic>
        <p:nvPicPr>
          <p:cNvPr id="5" name="Рисунок 4" descr="фото никитиных 2.jpe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5720" y="3667105"/>
            <a:ext cx="4786342" cy="319089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фон 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85720" y="357167"/>
            <a:ext cx="5429288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indent="22860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Методика, разработанная Никитиными, обладает целым рядом плюсов: </a:t>
            </a:r>
          </a:p>
          <a:p>
            <a:pPr lvl="0" indent="22860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</a:pP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обеспечивает прекрасное физическое развитие;</a:t>
            </a:r>
          </a:p>
          <a:p>
            <a:pPr lvl="0" indent="22860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</a:pP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развивает пространственное мышление, логику; </a:t>
            </a:r>
          </a:p>
          <a:p>
            <a:pPr lvl="0" indent="22860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</a:pP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способствует развитию мелкой моторики;</a:t>
            </a:r>
          </a:p>
          <a:p>
            <a:pPr lvl="0" indent="22860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</a:pP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 младенчества прививает детям самостоятельность;</a:t>
            </a:r>
          </a:p>
          <a:p>
            <a:pPr lvl="0" indent="22860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</a:pP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развивает воображение, память, смекалку и сообразительность;</a:t>
            </a:r>
          </a:p>
          <a:p>
            <a:pPr lvl="0" indent="22860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даёт сильную базу для усвоения точных наук в будущем.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8154" y="0"/>
            <a:ext cx="9192154" cy="68941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0" y="357165"/>
            <a:ext cx="7786711" cy="1143023"/>
          </a:xfrm>
        </p:spPr>
        <p:txBody>
          <a:bodyPr>
            <a:normAutofit fontScale="90000"/>
          </a:bodyPr>
          <a:lstStyle/>
          <a:p>
            <a:pPr algn="l"/>
            <a:r>
              <a:rPr lang="ru-RU" sz="31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Использование развивающих </a:t>
            </a:r>
            <a:br>
              <a:rPr lang="ru-RU" sz="31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кубиков Никитина </a:t>
            </a:r>
            <a:r>
              <a:rPr lang="ru-RU" sz="31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1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работе с детьми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285720" y="1142984"/>
            <a:ext cx="8858280" cy="2928958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«Сложи квадрат»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pPr>
              <a:buFont typeface="Wingdings" pitchFamily="2" charset="2"/>
              <a:buChar char="ü"/>
            </a:pPr>
            <a:r>
              <a:rPr lang="ru-RU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развивать интеллектуальные и творческие способности, пространственное мышление, сообразительность;</a:t>
            </a:r>
          </a:p>
          <a:p>
            <a:pPr>
              <a:buFont typeface="Wingdings" pitchFamily="2" charset="2"/>
              <a:buChar char="ü"/>
            </a:pPr>
            <a:r>
              <a:rPr lang="ru-RU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тренировать логическое мышление, умение анализировать и самостоятельно находить решение;</a:t>
            </a:r>
          </a:p>
          <a:p>
            <a:pPr>
              <a:buFont typeface="Wingdings" pitchFamily="2" charset="2"/>
              <a:buChar char="ü"/>
            </a:pPr>
            <a:r>
              <a:rPr lang="ru-RU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учить различать цвет, геометрические фигуры, находить связь между частями и целым.</a:t>
            </a:r>
            <a:endParaRPr lang="ru-RU" sz="24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04d99e23-5a35-4499-a471-58342c45212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5400000">
            <a:off x="607191" y="3964785"/>
            <a:ext cx="2357455" cy="3143273"/>
          </a:xfrm>
          <a:prstGeom prst="rect">
            <a:avLst/>
          </a:prstGeom>
        </p:spPr>
      </p:pic>
      <p:pic>
        <p:nvPicPr>
          <p:cNvPr id="6" name="Рисунок 5" descr="8cf71f21-23b2-4d25-82a2-87a5bc69c577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5400000">
            <a:off x="5911462" y="3982620"/>
            <a:ext cx="2464612" cy="328614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8154" y="0"/>
            <a:ext cx="9192154" cy="68941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214282" y="-285750"/>
            <a:ext cx="7500990" cy="2643188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Как играть: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Показать детям панель, пояснить, какие изображены геометрические формы и цвета.</a:t>
            </a:r>
            <a:endParaRPr lang="ru-RU" sz="28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ed9fbb84-5c4d-42ec-98d4-abd26e10f0eb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2223475" y="1009021"/>
            <a:ext cx="4768485" cy="635798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d16af65-a0cd-4ccb-be54-f6d79057ee3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142852"/>
            <a:ext cx="8667779" cy="6500834"/>
          </a:xfrm>
          <a:prstGeom prst="rect">
            <a:avLst/>
          </a:prstGeom>
        </p:spPr>
      </p:pic>
      <p:pic>
        <p:nvPicPr>
          <p:cNvPr id="3" name="Рисунок 2" descr="2a0b3ab5-9f21-4369-b571-8dcaa454f47c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14612" y="476229"/>
            <a:ext cx="4429138" cy="5905518"/>
          </a:xfrm>
          <a:prstGeom prst="rect">
            <a:avLst/>
          </a:prstGeom>
        </p:spPr>
      </p:pic>
      <p:pic>
        <p:nvPicPr>
          <p:cNvPr id="4" name="Рисунок 3" descr="01b1c479-41a2-4392-94ae-381d9b11f3ba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85984" y="214291"/>
            <a:ext cx="4786328" cy="6381770"/>
          </a:xfrm>
          <a:prstGeom prst="rect">
            <a:avLst/>
          </a:prstGeom>
        </p:spPr>
      </p:pic>
      <p:pic>
        <p:nvPicPr>
          <p:cNvPr id="5" name="Рисунок 4" descr="2e693c84-2536-4eb5-bfda-527a5a78aa79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71670" y="214290"/>
            <a:ext cx="4732767" cy="6310356"/>
          </a:xfrm>
          <a:prstGeom prst="rect">
            <a:avLst/>
          </a:prstGeom>
        </p:spPr>
      </p:pic>
      <p:pic>
        <p:nvPicPr>
          <p:cNvPr id="6" name="Рисунок 5" descr="3e2c4d6d-439a-4897-83b8-244442d9db77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214546" y="285728"/>
            <a:ext cx="4500594" cy="60007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8154" y="0"/>
            <a:ext cx="9192154" cy="68941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 уровень </a:t>
            </a:r>
            <a:endParaRPr lang="ru-RU" sz="6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кв ник 1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214282" y="1857364"/>
            <a:ext cx="4429132" cy="4429132"/>
          </a:xfrm>
          <a:prstGeom prst="rect">
            <a:avLst/>
          </a:prstGeom>
        </p:spPr>
      </p:pic>
      <p:pic>
        <p:nvPicPr>
          <p:cNvPr id="4" name="Рисунок 3" descr="кв ник 1.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1709494">
            <a:off x="4542290" y="2416467"/>
            <a:ext cx="3952784" cy="37242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8154" y="0"/>
            <a:ext cx="9192154" cy="68941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 уровень</a:t>
            </a:r>
            <a:endParaRPr lang="ru-RU" sz="6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кв ник 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14414" y="1357298"/>
            <a:ext cx="6952882" cy="550070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327</TotalTime>
  <Words>247</Words>
  <Application>Microsoft Office PowerPoint</Application>
  <PresentationFormat>Экран (4:3)</PresentationFormat>
  <Paragraphs>31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Развивающие игры Никитина</vt:lpstr>
      <vt:lpstr>Слайд 2</vt:lpstr>
      <vt:lpstr>Слайд 3</vt:lpstr>
      <vt:lpstr>Слайд 4</vt:lpstr>
      <vt:lpstr>       Использование развивающих         кубиков Никитина  в работе с детьми </vt:lpstr>
      <vt:lpstr>Как играть: Показать детям панель, пояснить, какие изображены геометрические формы и цвета.</vt:lpstr>
      <vt:lpstr>Слайд 7</vt:lpstr>
      <vt:lpstr>1 уровень </vt:lpstr>
      <vt:lpstr>2 уровень</vt:lpstr>
      <vt:lpstr>3 уровень</vt:lpstr>
      <vt:lpstr>Слайд 11</vt:lpstr>
      <vt:lpstr>        Кубики  «Сложи узор»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Квадраты Никитина</dc:title>
  <dc:creator>ФИРУЗА</dc:creator>
  <cp:lastModifiedBy>ФИРУЗА</cp:lastModifiedBy>
  <cp:revision>42</cp:revision>
  <dcterms:created xsi:type="dcterms:W3CDTF">2023-11-12T02:40:18Z</dcterms:created>
  <dcterms:modified xsi:type="dcterms:W3CDTF">2024-02-29T06:18:16Z</dcterms:modified>
</cp:coreProperties>
</file>